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omments/modernComment_105_0.xml" ContentType="application/vnd.ms-powerpoint.comments+xml"/>
  <Override PartName="/ppt/comments/modernComment_10D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61" r:id="rId4"/>
    <p:sldId id="285" r:id="rId5"/>
    <p:sldId id="260" r:id="rId6"/>
    <p:sldId id="262" r:id="rId7"/>
    <p:sldId id="263" r:id="rId8"/>
    <p:sldId id="265" r:id="rId9"/>
    <p:sldId id="283" r:id="rId10"/>
    <p:sldId id="28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DE8C79-225C-2A18-4F1D-A124DC28FBD6}" name="Thomas JAEGLER" initials="TJ" userId="S::tj@arctus.ca::f6c6b667-2094-42a7-bc85-e3227a6107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142A3-ED01-4929-A638-1E6E41813D39}" v="91" dt="2023-08-18T02:32:34.077"/>
  </p1510:revLst>
</p1510:revInfo>
</file>

<file path=ppt/tableStyles.xml><?xml version="1.0" encoding="utf-8"?>
<a:tblStyleLst xmlns:a="http://schemas.openxmlformats.org/drawingml/2006/main" def="{45AC9F59-1F4E-4CC1-8A57-CE6DBE5FFEA1}">
  <a:tblStyle styleId="{45AC9F59-1F4E-4CC1-8A57-CE6DBE5FFEA1}" styleName="Table_0">
    <a:wholeTbl>
      <a:tcTxStyle b="off" i="off">
        <a:font>
          <a:latin typeface="Avenir LT Std 35 Light"/>
          <a:ea typeface="Avenir LT Std 35 Light"/>
          <a:cs typeface="Avenir LT Std 35 Light"/>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E7F1F9"/>
          </a:solidFill>
        </a:fill>
      </a:tcStyle>
    </a:wholeTbl>
    <a:band1H>
      <a:tcTxStyle/>
      <a:tcStyle>
        <a:tcBdr/>
        <a:fill>
          <a:solidFill>
            <a:srgbClr val="CBE1F3"/>
          </a:solidFill>
        </a:fill>
      </a:tcStyle>
    </a:band1H>
    <a:band2H>
      <a:tcTxStyle/>
      <a:tcStyle>
        <a:tcBdr/>
      </a:tcStyle>
    </a:band2H>
    <a:band1V>
      <a:tcTxStyle/>
      <a:tcStyle>
        <a:tcBdr/>
        <a:fill>
          <a:solidFill>
            <a:srgbClr val="CBE1F3"/>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3"/>
              </a:solidFill>
              <a:prstDash val="solid"/>
              <a:round/>
              <a:headEnd type="none" w="sm" len="sm"/>
              <a:tailEnd type="none" w="sm" len="sm"/>
            </a:ln>
          </a:top>
        </a:tcBdr>
        <a:fill>
          <a:solidFill>
            <a:srgbClr val="E7F1F9"/>
          </a:solidFill>
        </a:fill>
      </a:tcStyle>
    </a:lastRow>
    <a:seCell>
      <a:tcTxStyle/>
      <a:tcStyle>
        <a:tcBdr/>
      </a:tcStyle>
    </a:seCell>
    <a:swCell>
      <a:tcTxStyle/>
      <a:tcStyle>
        <a:tcBdr/>
      </a:tcStyle>
    </a:swCell>
    <a:firstRow>
      <a:tcTxStyle b="on" i="off"/>
      <a:tcStyle>
        <a:tcBdr/>
        <a:fill>
          <a:solidFill>
            <a:srgbClr val="E7F1F9"/>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89" autoAdjust="0"/>
  </p:normalViewPr>
  <p:slideViewPr>
    <p:cSldViewPr snapToGrid="0">
      <p:cViewPr varScale="1">
        <p:scale>
          <a:sx n="56" d="100"/>
          <a:sy n="56" d="100"/>
        </p:scale>
        <p:origin x="10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JAEGLER" userId="f6c6b667-2094-42a7-bc85-e3227a6107ef" providerId="ADAL" clId="{9FB142A3-ED01-4929-A638-1E6E41813D39}"/>
    <pc:docChg chg="custSel addSld delSld modSld sldOrd">
      <pc:chgData name="Thomas JAEGLER" userId="f6c6b667-2094-42a7-bc85-e3227a6107ef" providerId="ADAL" clId="{9FB142A3-ED01-4929-A638-1E6E41813D39}" dt="2023-08-18T02:42:50.574" v="842" actId="313"/>
      <pc:docMkLst>
        <pc:docMk/>
      </pc:docMkLst>
      <pc:sldChg chg="del">
        <pc:chgData name="Thomas JAEGLER" userId="f6c6b667-2094-42a7-bc85-e3227a6107ef" providerId="ADAL" clId="{9FB142A3-ED01-4929-A638-1E6E41813D39}" dt="2023-08-18T01:58:09.477" v="3" actId="47"/>
        <pc:sldMkLst>
          <pc:docMk/>
          <pc:sldMk cId="0" sldId="258"/>
        </pc:sldMkLst>
      </pc:sldChg>
      <pc:sldChg chg="del">
        <pc:chgData name="Thomas JAEGLER" userId="f6c6b667-2094-42a7-bc85-e3227a6107ef" providerId="ADAL" clId="{9FB142A3-ED01-4929-A638-1E6E41813D39}" dt="2023-08-18T01:57:41.021" v="2" actId="47"/>
        <pc:sldMkLst>
          <pc:docMk/>
          <pc:sldMk cId="0" sldId="260"/>
        </pc:sldMkLst>
      </pc:sldChg>
      <pc:sldChg chg="ord addCm">
        <pc:chgData name="Thomas JAEGLER" userId="f6c6b667-2094-42a7-bc85-e3227a6107ef" providerId="ADAL" clId="{9FB142A3-ED01-4929-A638-1E6E41813D39}" dt="2023-08-18T01:58:20.286" v="5"/>
        <pc:sldMkLst>
          <pc:docMk/>
          <pc:sldMk cId="0" sldId="261"/>
        </pc:sldMkLst>
        <pc:extLst>
          <p:ext xmlns:p="http://schemas.openxmlformats.org/presentationml/2006/main" uri="{D6D511B9-2390-475A-947B-AFAB55BFBCF1}">
            <pc226:cmChg xmlns:pc226="http://schemas.microsoft.com/office/powerpoint/2022/06/main/command" xmlns="" chg="add">
              <pc226:chgData name="Thomas JAEGLER" userId="f6c6b667-2094-42a7-bc85-e3227a6107ef" providerId="ADAL" clId="{9FB142A3-ED01-4929-A638-1E6E41813D39}" dt="2023-08-18T01:57:35.263" v="1"/>
              <pc2:cmMkLst xmlns:pc2="http://schemas.microsoft.com/office/powerpoint/2019/9/main/command">
                <pc:docMk/>
                <pc:sldMk cId="0" sldId="261"/>
                <pc2:cmMk id="{E1052865-51C4-4D2A-9E2F-723DF922FC3B}"/>
              </pc2:cmMkLst>
            </pc226:cmChg>
          </p:ext>
        </pc:extLst>
      </pc:sldChg>
      <pc:sldChg chg="addSp modSp mod modNotes">
        <pc:chgData name="Thomas JAEGLER" userId="f6c6b667-2094-42a7-bc85-e3227a6107ef" providerId="ADAL" clId="{9FB142A3-ED01-4929-A638-1E6E41813D39}" dt="2023-08-18T02:12:36.460" v="126" actId="1076"/>
        <pc:sldMkLst>
          <pc:docMk/>
          <pc:sldMk cId="0" sldId="263"/>
        </pc:sldMkLst>
        <pc:spChg chg="add mod">
          <ac:chgData name="Thomas JAEGLER" userId="f6c6b667-2094-42a7-bc85-e3227a6107ef" providerId="ADAL" clId="{9FB142A3-ED01-4929-A638-1E6E41813D39}" dt="2023-08-18T02:12:00.707" v="121" actId="14100"/>
          <ac:spMkLst>
            <pc:docMk/>
            <pc:sldMk cId="0" sldId="263"/>
            <ac:spMk id="2" creationId="{F7807596-3202-E21C-5CEB-3073D58FF606}"/>
          </ac:spMkLst>
        </pc:spChg>
        <pc:spChg chg="add mod">
          <ac:chgData name="Thomas JAEGLER" userId="f6c6b667-2094-42a7-bc85-e3227a6107ef" providerId="ADAL" clId="{9FB142A3-ED01-4929-A638-1E6E41813D39}" dt="2023-08-18T02:12:17.526" v="125" actId="1076"/>
          <ac:spMkLst>
            <pc:docMk/>
            <pc:sldMk cId="0" sldId="263"/>
            <ac:spMk id="5" creationId="{16A9BB5A-628C-0024-3D1E-2C9E1EB3394C}"/>
          </ac:spMkLst>
        </pc:spChg>
        <pc:cxnChg chg="add mod">
          <ac:chgData name="Thomas JAEGLER" userId="f6c6b667-2094-42a7-bc85-e3227a6107ef" providerId="ADAL" clId="{9FB142A3-ED01-4929-A638-1E6E41813D39}" dt="2023-08-18T02:12:36.460" v="126" actId="1076"/>
          <ac:cxnSpMkLst>
            <pc:docMk/>
            <pc:sldMk cId="0" sldId="263"/>
            <ac:cxnSpMk id="4" creationId="{78D3501A-8AF6-BB13-7683-1A9AD7E12633}"/>
          </ac:cxnSpMkLst>
        </pc:cxnChg>
      </pc:sldChg>
      <pc:sldChg chg="del">
        <pc:chgData name="Thomas JAEGLER" userId="f6c6b667-2094-42a7-bc85-e3227a6107ef" providerId="ADAL" clId="{9FB142A3-ED01-4929-A638-1E6E41813D39}" dt="2023-08-18T01:56:52.094" v="0" actId="2696"/>
        <pc:sldMkLst>
          <pc:docMk/>
          <pc:sldMk cId="0" sldId="264"/>
        </pc:sldMkLst>
      </pc:sldChg>
      <pc:sldChg chg="addSp delSp modSp mod modAnim modShow modNotesTx">
        <pc:chgData name="Thomas JAEGLER" userId="f6c6b667-2094-42a7-bc85-e3227a6107ef" providerId="ADAL" clId="{9FB142A3-ED01-4929-A638-1E6E41813D39}" dt="2023-08-18T02:28:35.295" v="145" actId="20577"/>
        <pc:sldMkLst>
          <pc:docMk/>
          <pc:sldMk cId="0" sldId="265"/>
        </pc:sldMkLst>
        <pc:spChg chg="add del mod">
          <ac:chgData name="Thomas JAEGLER" userId="f6c6b667-2094-42a7-bc85-e3227a6107ef" providerId="ADAL" clId="{9FB142A3-ED01-4929-A638-1E6E41813D39}" dt="2023-08-18T02:05:43.116" v="39"/>
          <ac:spMkLst>
            <pc:docMk/>
            <pc:sldMk cId="0" sldId="265"/>
            <ac:spMk id="4" creationId="{96AC2A0F-BCC2-0112-82E4-9C178AF677E7}"/>
          </ac:spMkLst>
        </pc:spChg>
        <pc:spChg chg="del">
          <ac:chgData name="Thomas JAEGLER" userId="f6c6b667-2094-42a7-bc85-e3227a6107ef" providerId="ADAL" clId="{9FB142A3-ED01-4929-A638-1E6E41813D39}" dt="2023-08-18T02:04:32.518" v="21" actId="21"/>
          <ac:spMkLst>
            <pc:docMk/>
            <pc:sldMk cId="0" sldId="265"/>
            <ac:spMk id="137" creationId="{00000000-0000-0000-0000-000000000000}"/>
          </ac:spMkLst>
        </pc:spChg>
        <pc:picChg chg="add mod ord">
          <ac:chgData name="Thomas JAEGLER" userId="f6c6b667-2094-42a7-bc85-e3227a6107ef" providerId="ADAL" clId="{9FB142A3-ED01-4929-A638-1E6E41813D39}" dt="2023-08-18T02:05:01.121" v="32" actId="1076"/>
          <ac:picMkLst>
            <pc:docMk/>
            <pc:sldMk cId="0" sldId="265"/>
            <ac:picMk id="3" creationId="{ED99AA6C-EEAA-8C68-8145-A2904AA62ADF}"/>
          </ac:picMkLst>
        </pc:picChg>
        <pc:picChg chg="add mod ord">
          <ac:chgData name="Thomas JAEGLER" userId="f6c6b667-2094-42a7-bc85-e3227a6107ef" providerId="ADAL" clId="{9FB142A3-ED01-4929-A638-1E6E41813D39}" dt="2023-08-18T02:06:56.413" v="59" actId="167"/>
          <ac:picMkLst>
            <pc:docMk/>
            <pc:sldMk cId="0" sldId="265"/>
            <ac:picMk id="5" creationId="{78296D05-575E-7F9F-FC20-61E339C35D08}"/>
          </ac:picMkLst>
        </pc:picChg>
        <pc:picChg chg="add mod ord">
          <ac:chgData name="Thomas JAEGLER" userId="f6c6b667-2094-42a7-bc85-e3227a6107ef" providerId="ADAL" clId="{9FB142A3-ED01-4929-A638-1E6E41813D39}" dt="2023-08-18T02:07:03.168" v="61" actId="166"/>
          <ac:picMkLst>
            <pc:docMk/>
            <pc:sldMk cId="0" sldId="265"/>
            <ac:picMk id="6" creationId="{1E2B9B22-A48F-8DD7-FB19-285BCF7025E7}"/>
          </ac:picMkLst>
        </pc:picChg>
        <pc:picChg chg="mod ord">
          <ac:chgData name="Thomas JAEGLER" userId="f6c6b667-2094-42a7-bc85-e3227a6107ef" providerId="ADAL" clId="{9FB142A3-ED01-4929-A638-1E6E41813D39}" dt="2023-08-18T02:07:04.908" v="62" actId="1076"/>
          <ac:picMkLst>
            <pc:docMk/>
            <pc:sldMk cId="0" sldId="265"/>
            <ac:picMk id="136" creationId="{00000000-0000-0000-0000-000000000000}"/>
          </ac:picMkLst>
        </pc:picChg>
      </pc:sldChg>
      <pc:sldChg chg="mod modShow">
        <pc:chgData name="Thomas JAEGLER" userId="f6c6b667-2094-42a7-bc85-e3227a6107ef" providerId="ADAL" clId="{9FB142A3-ED01-4929-A638-1E6E41813D39}" dt="2023-08-18T02:01:30.899" v="11" actId="729"/>
        <pc:sldMkLst>
          <pc:docMk/>
          <pc:sldMk cId="0" sldId="266"/>
        </pc:sldMkLst>
      </pc:sldChg>
      <pc:sldChg chg="mod modShow">
        <pc:chgData name="Thomas JAEGLER" userId="f6c6b667-2094-42a7-bc85-e3227a6107ef" providerId="ADAL" clId="{9FB142A3-ED01-4929-A638-1E6E41813D39}" dt="2023-08-18T02:01:38.225" v="12" actId="729"/>
        <pc:sldMkLst>
          <pc:docMk/>
          <pc:sldMk cId="0" sldId="267"/>
        </pc:sldMkLst>
      </pc:sldChg>
      <pc:sldChg chg="modSp modAnim addCm modNotes">
        <pc:chgData name="Thomas JAEGLER" userId="f6c6b667-2094-42a7-bc85-e3227a6107ef" providerId="ADAL" clId="{9FB142A3-ED01-4929-A638-1E6E41813D39}" dt="2023-08-18T02:30:42.677" v="222"/>
        <pc:sldMkLst>
          <pc:docMk/>
          <pc:sldMk cId="0" sldId="269"/>
        </pc:sldMkLst>
        <pc:spChg chg="mod">
          <ac:chgData name="Thomas JAEGLER" userId="f6c6b667-2094-42a7-bc85-e3227a6107ef" providerId="ADAL" clId="{9FB142A3-ED01-4929-A638-1E6E41813D39}" dt="2023-08-18T02:29:50.257" v="211" actId="20577"/>
          <ac:spMkLst>
            <pc:docMk/>
            <pc:sldMk cId="0" sldId="269"/>
            <ac:spMk id="162" creationId="{00000000-0000-0000-0000-000000000000}"/>
          </ac:spMkLst>
        </pc:spChg>
        <pc:spChg chg="mod">
          <ac:chgData name="Thomas JAEGLER" userId="f6c6b667-2094-42a7-bc85-e3227a6107ef" providerId="ADAL" clId="{9FB142A3-ED01-4929-A638-1E6E41813D39}" dt="2023-08-18T02:30:00.830" v="221" actId="20577"/>
          <ac:spMkLst>
            <pc:docMk/>
            <pc:sldMk cId="0" sldId="269"/>
            <ac:spMk id="164" creationId="{00000000-0000-0000-0000-000000000000}"/>
          </ac:spMkLst>
        </pc:spChg>
        <pc:extLst>
          <p:ext xmlns:p="http://schemas.openxmlformats.org/presentationml/2006/main" uri="{D6D511B9-2390-475A-947B-AFAB55BFBCF1}">
            <pc226:cmChg xmlns:pc226="http://schemas.microsoft.com/office/powerpoint/2022/06/main/command" xmlns="" chg="add">
              <pc226:chgData name="Thomas JAEGLER" userId="f6c6b667-2094-42a7-bc85-e3227a6107ef" providerId="ADAL" clId="{9FB142A3-ED01-4929-A638-1E6E41813D39}" dt="2023-08-18T02:30:42.677" v="222"/>
              <pc2:cmMkLst xmlns:pc2="http://schemas.microsoft.com/office/powerpoint/2019/9/main/command">
                <pc:docMk/>
                <pc:sldMk cId="0" sldId="269"/>
                <pc2:cmMk id="{366EB880-FC51-421D-A47F-4EDA9736A21E}"/>
              </pc2:cmMkLst>
            </pc226:cmChg>
          </p:ext>
        </pc:extLst>
      </pc:sldChg>
      <pc:sldChg chg="mod modShow">
        <pc:chgData name="Thomas JAEGLER" userId="f6c6b667-2094-42a7-bc85-e3227a6107ef" providerId="ADAL" clId="{9FB142A3-ED01-4929-A638-1E6E41813D39}" dt="2023-08-18T02:30:59.591" v="223" actId="729"/>
        <pc:sldMkLst>
          <pc:docMk/>
          <pc:sldMk cId="0" sldId="273"/>
        </pc:sldMkLst>
      </pc:sldChg>
      <pc:sldChg chg="modSp mod">
        <pc:chgData name="Thomas JAEGLER" userId="f6c6b667-2094-42a7-bc85-e3227a6107ef" providerId="ADAL" clId="{9FB142A3-ED01-4929-A638-1E6E41813D39}" dt="2023-08-18T02:31:24.813" v="237" actId="20577"/>
        <pc:sldMkLst>
          <pc:docMk/>
          <pc:sldMk cId="0" sldId="275"/>
        </pc:sldMkLst>
        <pc:spChg chg="mod">
          <ac:chgData name="Thomas JAEGLER" userId="f6c6b667-2094-42a7-bc85-e3227a6107ef" providerId="ADAL" clId="{9FB142A3-ED01-4929-A638-1E6E41813D39}" dt="2023-08-18T02:31:24.813" v="237" actId="20577"/>
          <ac:spMkLst>
            <pc:docMk/>
            <pc:sldMk cId="0" sldId="275"/>
            <ac:spMk id="219" creationId="{00000000-0000-0000-0000-000000000000}"/>
          </ac:spMkLst>
        </pc:spChg>
      </pc:sldChg>
      <pc:sldChg chg="ord modNotes">
        <pc:chgData name="Thomas JAEGLER" userId="f6c6b667-2094-42a7-bc85-e3227a6107ef" providerId="ADAL" clId="{9FB142A3-ED01-4929-A638-1E6E41813D39}" dt="2023-08-18T02:31:47.476" v="239"/>
        <pc:sldMkLst>
          <pc:docMk/>
          <pc:sldMk cId="0" sldId="276"/>
        </pc:sldMkLst>
      </pc:sldChg>
      <pc:sldChg chg="addSp delSp modSp add mod">
        <pc:chgData name="Thomas JAEGLER" userId="f6c6b667-2094-42a7-bc85-e3227a6107ef" providerId="ADAL" clId="{9FB142A3-ED01-4929-A638-1E6E41813D39}" dt="2023-08-18T02:36:57.167" v="614" actId="20577"/>
        <pc:sldMkLst>
          <pc:docMk/>
          <pc:sldMk cId="1273410854" sldId="281"/>
        </pc:sldMkLst>
        <pc:spChg chg="add mod">
          <ac:chgData name="Thomas JAEGLER" userId="f6c6b667-2094-42a7-bc85-e3227a6107ef" providerId="ADAL" clId="{9FB142A3-ED01-4929-A638-1E6E41813D39}" dt="2023-08-18T02:36:57.167" v="614" actId="20577"/>
          <ac:spMkLst>
            <pc:docMk/>
            <pc:sldMk cId="1273410854" sldId="281"/>
            <ac:spMk id="2" creationId="{997FEF41-7CE5-DB62-2CE3-640F5FA3B163}"/>
          </ac:spMkLst>
        </pc:spChg>
        <pc:spChg chg="mod">
          <ac:chgData name="Thomas JAEGLER" userId="f6c6b667-2094-42a7-bc85-e3227a6107ef" providerId="ADAL" clId="{9FB142A3-ED01-4929-A638-1E6E41813D39}" dt="2023-08-18T02:36:50.624" v="605" actId="790"/>
          <ac:spMkLst>
            <pc:docMk/>
            <pc:sldMk cId="1273410854" sldId="281"/>
            <ac:spMk id="224" creationId="{00000000-0000-0000-0000-000000000000}"/>
          </ac:spMkLst>
        </pc:spChg>
        <pc:spChg chg="del mod">
          <ac:chgData name="Thomas JAEGLER" userId="f6c6b667-2094-42a7-bc85-e3227a6107ef" providerId="ADAL" clId="{9FB142A3-ED01-4929-A638-1E6E41813D39}" dt="2023-08-18T02:31:59.062" v="242" actId="478"/>
          <ac:spMkLst>
            <pc:docMk/>
            <pc:sldMk cId="1273410854" sldId="281"/>
            <ac:spMk id="225" creationId="{00000000-0000-0000-0000-000000000000}"/>
          </ac:spMkLst>
        </pc:spChg>
      </pc:sldChg>
      <pc:sldChg chg="modSp add mod">
        <pc:chgData name="Thomas JAEGLER" userId="f6c6b667-2094-42a7-bc85-e3227a6107ef" providerId="ADAL" clId="{9FB142A3-ED01-4929-A638-1E6E41813D39}" dt="2023-08-18T02:42:50.574" v="842" actId="313"/>
        <pc:sldMkLst>
          <pc:docMk/>
          <pc:sldMk cId="2524629983" sldId="282"/>
        </pc:sldMkLst>
        <pc:spChg chg="mod">
          <ac:chgData name="Thomas JAEGLER" userId="f6c6b667-2094-42a7-bc85-e3227a6107ef" providerId="ADAL" clId="{9FB142A3-ED01-4929-A638-1E6E41813D39}" dt="2023-08-18T02:42:50.574" v="842" actId="313"/>
          <ac:spMkLst>
            <pc:docMk/>
            <pc:sldMk cId="2524629983" sldId="282"/>
            <ac:spMk id="2" creationId="{997FEF41-7CE5-DB62-2CE3-640F5FA3B163}"/>
          </ac:spMkLst>
        </pc:spChg>
        <pc:spChg chg="mod">
          <ac:chgData name="Thomas JAEGLER" userId="f6c6b667-2094-42a7-bc85-e3227a6107ef" providerId="ADAL" clId="{9FB142A3-ED01-4929-A638-1E6E41813D39}" dt="2023-08-18T02:33:20.442" v="357" actId="20577"/>
          <ac:spMkLst>
            <pc:docMk/>
            <pc:sldMk cId="2524629983" sldId="282"/>
            <ac:spMk id="224" creationId="{00000000-0000-0000-0000-000000000000}"/>
          </ac:spMkLst>
        </pc:spChg>
        <pc:picChg chg="mod">
          <ac:chgData name="Thomas JAEGLER" userId="f6c6b667-2094-42a7-bc85-e3227a6107ef" providerId="ADAL" clId="{9FB142A3-ED01-4929-A638-1E6E41813D39}" dt="2023-08-18T02:42:44.985" v="840" actId="1076"/>
          <ac:picMkLst>
            <pc:docMk/>
            <pc:sldMk cId="2524629983" sldId="282"/>
            <ac:picMk id="226" creationId="{00000000-0000-0000-0000-000000000000}"/>
          </ac:picMkLst>
        </pc:picChg>
      </pc:sldChg>
      <pc:sldChg chg="add del">
        <pc:chgData name="Thomas JAEGLER" userId="f6c6b667-2094-42a7-bc85-e3227a6107ef" providerId="ADAL" clId="{9FB142A3-ED01-4929-A638-1E6E41813D39}" dt="2023-08-18T02:38:48.011" v="672" actId="47"/>
        <pc:sldMkLst>
          <pc:docMk/>
          <pc:sldMk cId="127582457" sldId="283"/>
        </pc:sldMkLst>
      </pc:sldChg>
    </pc:docChg>
  </pc:docChgLst>
</pc:chgInfo>
</file>

<file path=ppt/comments/modernComment_105_0.xml><?xml version="1.0" encoding="utf-8"?>
<p188:cmLst xmlns:a="http://schemas.openxmlformats.org/drawingml/2006/main" xmlns:r="http://schemas.openxmlformats.org/officeDocument/2006/relationships" xmlns:p188="http://schemas.microsoft.com/office/powerpoint/2018/8/main">
  <p188:cm id="{E1052865-51C4-4D2A-9E2F-723DF922FC3B}" authorId="{B3DE8C79-225C-2A18-4F1D-A124DC28FBD6}" created="2023-08-18T01:57:35.116">
    <ac:deMkLst xmlns:ac="http://schemas.microsoft.com/office/drawing/2013/main/command">
      <pc:docMk xmlns:pc="http://schemas.microsoft.com/office/powerpoint/2013/main/command"/>
      <pc:sldMk xmlns:pc="http://schemas.microsoft.com/office/powerpoint/2013/main/command" cId="0" sldId="261"/>
      <ac:picMk id="115" creationId="{00000000-0000-0000-0000-000000000000}"/>
    </ac:deMkLst>
    <p188:txBody>
      <a:bodyPr/>
      <a:lstStyle/>
      <a:p>
        <a:r>
          <a:rPr lang="fr-CA"/>
          <a:t>+ TROUVER UNE PHOTO ECLIPE PARTIELLE 95% </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366EB880-FC51-421D-A47F-4EDA9736A21E}" authorId="{B3DE8C79-225C-2A18-4F1D-A124DC28FBD6}" created="2023-08-18T02:30:42.597">
    <ac:deMkLst xmlns:ac="http://schemas.microsoft.com/office/drawing/2013/main/command">
      <pc:docMk xmlns:pc="http://schemas.microsoft.com/office/powerpoint/2013/main/command"/>
      <pc:sldMk xmlns:pc="http://schemas.microsoft.com/office/powerpoint/2013/main/command" cId="0" sldId="269"/>
      <ac:spMk id="164" creationId="{00000000-0000-0000-0000-000000000000}"/>
    </ac:deMkLst>
    <p188:txBody>
      <a:bodyPr/>
      <a:lstStyle/>
      <a:p>
        <a:r>
          <a:rPr lang="fr-CA"/>
          <a:t>A trouver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imeanddate.com/eclipse/map/2024-april-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jamboard.google.com/d/1mg5gq3cFhGZjpCax55WjK5TSB5HInKdPr1q81DBT5ww/edit?usp=shar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clipse.aas.org/resources/images-videos#filter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craq-astro.ca/2017/08/24/un-franc-succes-pour-lobservation-de-leclipse-a-luniversite-de-montrea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emiboucherphoto.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QZJxVRPkXz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VAEUYM4Een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document/d/1iqv2gHoyxV35I_TdBGDfme84h7ctMtM1UiGUKNSnTvU/edit?usp=shari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adlet.com/padeer/cop-clipse-solaire-totale-du-8-avril-2024-890ffw7ytxli3lm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imeanddate.com/eclipse/map/2024-april-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imeanddate.com/eclipse/map/2024-april-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2b93f4de5f_0_10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chemeClr val="lt1"/>
                </a:solidFill>
                <a:latin typeface="Avenir"/>
                <a:ea typeface="Avenir"/>
                <a:cs typeface="Avenir"/>
                <a:sym typeface="Avenir"/>
              </a:rPr>
              <a:t>Le site </a:t>
            </a:r>
            <a:r>
              <a:rPr lang="fr-CA" sz="1200" u="sng" dirty="0">
                <a:solidFill>
                  <a:schemeClr val="hlink"/>
                </a:solidFill>
                <a:latin typeface="Avenir"/>
                <a:ea typeface="Avenir"/>
                <a:cs typeface="Avenir"/>
                <a:sym typeface="Avenir"/>
                <a:hlinkClick r:id="rId3"/>
              </a:rPr>
              <a:t>https://www.timeanddate.com/eclipse/map/2024-april-8</a:t>
            </a:r>
            <a:r>
              <a:rPr lang="fr-CA" sz="1200" dirty="0">
                <a:solidFill>
                  <a:schemeClr val="lt1"/>
                </a:solidFill>
                <a:latin typeface="Avenir"/>
                <a:ea typeface="Avenir"/>
                <a:cs typeface="Avenir"/>
                <a:sym typeface="Avenir"/>
              </a:rPr>
              <a:t> permet de cliquer à un endroit et d’avoir les moments importants en heure locale. </a:t>
            </a:r>
          </a:p>
          <a:p>
            <a:pPr marL="0" lvl="0" indent="0" algn="l" rtl="0">
              <a:spcBef>
                <a:spcPts val="0"/>
              </a:spcBef>
              <a:spcAft>
                <a:spcPts val="0"/>
              </a:spcAft>
              <a:buNone/>
            </a:pPr>
            <a:r>
              <a:rPr lang="fr-CA" dirty="0"/>
              <a:t>10 juillet 1972</a:t>
            </a:r>
            <a:endParaRPr dirty="0"/>
          </a:p>
        </p:txBody>
      </p:sp>
      <p:sp>
        <p:nvSpPr>
          <p:cNvPr id="134" name="Google Shape;134;g22b93f4de5f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2051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2b93f4de5f_0_10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22b93f4de5f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2b93f4de5f_0_10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22b93f4de5f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2b93f4de5f_0_10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22b93f4de5f_0_10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2b93f4de5f_0_1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0" name="Google Shape;160;g22b93f4de5f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2b93f4de5f_0_1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22b93f4de5f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2b93f4de5f_0_1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22b93f4de5f_0_1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b93f4de5f_0_1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22b93f4de5f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2b93f4de5f_0_1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2b93f4de5f_0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2b93f4de5f_0_11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22b93f4de5f_0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37de06c3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37de06c36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2b93f4de5f_0_1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JamBoard: </a:t>
            </a:r>
            <a:r>
              <a:rPr lang="en-CA" u="sng">
                <a:solidFill>
                  <a:schemeClr val="hlink"/>
                </a:solidFill>
                <a:hlinkClick r:id="rId3"/>
              </a:rPr>
              <a:t>https://jamboard.google.com/d/1mg5gq3cFhGZjpCax55WjK5TSB5HInKdPr1q81DBT5ww/edit?usp=sharing</a:t>
            </a:r>
            <a:endParaRPr/>
          </a:p>
          <a:p>
            <a:pPr marL="0" lvl="0" indent="0" algn="l" rtl="0">
              <a:spcBef>
                <a:spcPts val="0"/>
              </a:spcBef>
              <a:spcAft>
                <a:spcPts val="0"/>
              </a:spcAft>
              <a:buNone/>
            </a:pPr>
            <a:endParaRPr/>
          </a:p>
        </p:txBody>
      </p:sp>
      <p:sp>
        <p:nvSpPr>
          <p:cNvPr id="217" name="Google Shape;217;g22b93f4de5f_0_1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2b93f4de5f_0_11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2b93f4de5f_0_1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2b93f4de5f_0_11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22b93f4de5f_0_1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2b93f4de5f_0_1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22b93f4de5f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2b93f4de5f_0_13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22b93f4de5f_0_1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37de06c362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Sources images:</a:t>
            </a:r>
            <a:endParaRPr/>
          </a:p>
          <a:p>
            <a:pPr marL="0" lvl="0" indent="0" algn="l" rtl="0">
              <a:spcBef>
                <a:spcPts val="0"/>
              </a:spcBef>
              <a:spcAft>
                <a:spcPts val="0"/>
              </a:spcAft>
              <a:buNone/>
            </a:pPr>
            <a:r>
              <a:rPr lang="en-CA"/>
              <a:t>Gauche: </a:t>
            </a:r>
            <a:r>
              <a:rPr lang="en-CA" u="sng">
                <a:solidFill>
                  <a:schemeClr val="hlink"/>
                </a:solidFill>
                <a:hlinkClick r:id="rId3"/>
              </a:rPr>
              <a:t>https://eclipse.aas.org/resources/images-videos#filters</a:t>
            </a:r>
            <a:endParaRPr/>
          </a:p>
          <a:p>
            <a:pPr marL="0" lvl="0" indent="0" algn="l" rtl="0">
              <a:spcBef>
                <a:spcPts val="0"/>
              </a:spcBef>
              <a:spcAft>
                <a:spcPts val="0"/>
              </a:spcAft>
              <a:buNone/>
            </a:pPr>
            <a:r>
              <a:rPr lang="en-CA"/>
              <a:t>Droite: </a:t>
            </a:r>
            <a:r>
              <a:rPr lang="en-CA" u="sng">
                <a:solidFill>
                  <a:schemeClr val="hlink"/>
                </a:solidFill>
                <a:hlinkClick r:id="rId4"/>
              </a:rPr>
              <a:t>http://craq-astro.ca/2017/08/24/un-franc-succes-pour-lobservation-de-leclipse-a-luniversite-de-montreal/</a:t>
            </a:r>
            <a:endParaRPr/>
          </a:p>
          <a:p>
            <a:pPr marL="0" lvl="0" indent="0" algn="l" rtl="0">
              <a:spcBef>
                <a:spcPts val="0"/>
              </a:spcBef>
              <a:spcAft>
                <a:spcPts val="0"/>
              </a:spcAft>
              <a:buNone/>
            </a:pPr>
            <a:endParaRPr/>
          </a:p>
        </p:txBody>
      </p:sp>
      <p:sp>
        <p:nvSpPr>
          <p:cNvPr id="247" name="Google Shape;247;g137de06c362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2b93f4de5f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Crédit: Rémi Boucher</a:t>
            </a:r>
            <a:endParaRPr/>
          </a:p>
          <a:p>
            <a:pPr marL="0" lvl="0" indent="0" algn="l" rtl="0">
              <a:spcBef>
                <a:spcPts val="0"/>
              </a:spcBef>
              <a:spcAft>
                <a:spcPts val="0"/>
              </a:spcAft>
              <a:buNone/>
            </a:pPr>
            <a:r>
              <a:rPr lang="en-CA" u="sng">
                <a:solidFill>
                  <a:schemeClr val="hlink"/>
                </a:solidFill>
                <a:hlinkClick r:id="rId3"/>
              </a:rPr>
              <a:t>https://remiboucherphoto.com/</a:t>
            </a:r>
            <a:endParaRPr/>
          </a:p>
          <a:p>
            <a:pPr marL="0" lvl="0" indent="0" algn="l" rtl="0">
              <a:spcBef>
                <a:spcPts val="0"/>
              </a:spcBef>
              <a:spcAft>
                <a:spcPts val="0"/>
              </a:spcAft>
              <a:buNone/>
            </a:pPr>
            <a:endParaRPr/>
          </a:p>
        </p:txBody>
      </p:sp>
      <p:sp>
        <p:nvSpPr>
          <p:cNvPr id="113" name="Google Shape;113;g22b93f4de5f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2d54e610cd_0_7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2d54e610cd_0_76: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https://youtu.be/QZJxVRPkXzw</a:t>
            </a:r>
            <a:r>
              <a:rPr lang="en-US"/>
              <a:t> </a:t>
            </a:r>
            <a:endParaRPr/>
          </a:p>
        </p:txBody>
      </p:sp>
      <p:sp>
        <p:nvSpPr>
          <p:cNvPr id="128" name="Google Shape;128;g22d54e610cd_0_76: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3aa796c67e_0_18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3aa796c67e_0_185: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https://youtu.be/VAEUYM4Een4</a:t>
            </a:r>
            <a:r>
              <a:rPr lang="en-US"/>
              <a:t> </a:t>
            </a:r>
            <a:endParaRPr/>
          </a:p>
        </p:txBody>
      </p:sp>
      <p:sp>
        <p:nvSpPr>
          <p:cNvPr id="137" name="Google Shape;137;g23aa796c67e_0_185: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2b93f4de5f_0_10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err="1"/>
              <a:t>Liste</a:t>
            </a:r>
            <a:r>
              <a:rPr lang="en-CA" dirty="0"/>
              <a:t> des CSS dans la </a:t>
            </a:r>
            <a:r>
              <a:rPr lang="en-CA" dirty="0" err="1"/>
              <a:t>totalité</a:t>
            </a:r>
            <a:r>
              <a:rPr lang="en-CA" dirty="0"/>
              <a:t>: </a:t>
            </a:r>
            <a:r>
              <a:rPr lang="en-CA" u="sng" dirty="0">
                <a:solidFill>
                  <a:schemeClr val="hlink"/>
                </a:solidFill>
                <a:hlinkClick r:id="rId3"/>
              </a:rPr>
              <a:t>https://docs.google.com/document/d/1iqv2gHoyxV35I_TdBGDfme84h7ctMtM1UiGUKNSnTvU/edit?usp=sharing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Padlet des participants: </a:t>
            </a:r>
            <a:r>
              <a:rPr lang="en-CA" u="sng" dirty="0">
                <a:solidFill>
                  <a:schemeClr val="hlink"/>
                </a:solidFill>
                <a:hlinkClick r:id="rId4"/>
              </a:rPr>
              <a:t>https://padlet.com/padeer/cop-clipse-solaire-totale-du-8-avril-2024-890ffw7ytxli3lmv</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19" name="Google Shape;119;g22b93f4de5f_0_10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2b93f4de5f_0_10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t>Crédit: À la </a:t>
            </a:r>
            <a:r>
              <a:rPr lang="en-CA" dirty="0" err="1"/>
              <a:t>découverte</a:t>
            </a:r>
            <a:r>
              <a:rPr lang="en-CA" dirty="0"/>
              <a:t> de </a:t>
            </a:r>
            <a:r>
              <a:rPr lang="en-CA" dirty="0" err="1"/>
              <a:t>l’univers</a:t>
            </a:r>
            <a:r>
              <a:rPr lang="en-CA" dirty="0"/>
              <a:t> / W Communication</a:t>
            </a:r>
            <a:endParaRPr dirty="0"/>
          </a:p>
        </p:txBody>
      </p:sp>
      <p:sp>
        <p:nvSpPr>
          <p:cNvPr id="124" name="Google Shape;124;g22b93f4de5f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2b93f4de5f_0_10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chemeClr val="lt1"/>
                </a:solidFill>
                <a:latin typeface="Avenir"/>
                <a:ea typeface="Avenir"/>
                <a:cs typeface="Avenir"/>
                <a:sym typeface="Avenir"/>
              </a:rPr>
              <a:t>Le site </a:t>
            </a:r>
            <a:r>
              <a:rPr lang="fr-CA" sz="1200" u="sng" dirty="0">
                <a:solidFill>
                  <a:schemeClr val="hlink"/>
                </a:solidFill>
                <a:latin typeface="Avenir"/>
                <a:ea typeface="Avenir"/>
                <a:cs typeface="Avenir"/>
                <a:sym typeface="Avenir"/>
                <a:hlinkClick r:id="rId3"/>
              </a:rPr>
              <a:t>https://www.timeanddate.com/eclipse/map/2024-april-8</a:t>
            </a:r>
            <a:r>
              <a:rPr lang="fr-CA" sz="1200" dirty="0">
                <a:solidFill>
                  <a:schemeClr val="lt1"/>
                </a:solidFill>
                <a:latin typeface="Avenir"/>
                <a:ea typeface="Avenir"/>
                <a:cs typeface="Avenir"/>
                <a:sym typeface="Avenir"/>
              </a:rPr>
              <a:t> permet de cliquer à un endroit et d’avoir les moments importants en heure locale. </a:t>
            </a:r>
          </a:p>
          <a:p>
            <a:pPr marL="0" lvl="0" indent="0" algn="l" rtl="0">
              <a:spcBef>
                <a:spcPts val="0"/>
              </a:spcBef>
              <a:spcAft>
                <a:spcPts val="0"/>
              </a:spcAft>
              <a:buNone/>
            </a:pPr>
            <a:r>
              <a:rPr lang="fr-CA" dirty="0"/>
              <a:t>10 juillet 1972</a:t>
            </a:r>
            <a:endParaRPr dirty="0"/>
          </a:p>
        </p:txBody>
      </p:sp>
      <p:sp>
        <p:nvSpPr>
          <p:cNvPr id="134" name="Google Shape;134;g22b93f4de5f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2b93f4de5f_0_10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chemeClr val="lt1"/>
                </a:solidFill>
                <a:latin typeface="Avenir"/>
                <a:ea typeface="Avenir"/>
                <a:cs typeface="Avenir"/>
                <a:sym typeface="Avenir"/>
              </a:rPr>
              <a:t>Le site </a:t>
            </a:r>
            <a:r>
              <a:rPr lang="fr-CA" sz="1200" u="sng" dirty="0">
                <a:solidFill>
                  <a:schemeClr val="hlink"/>
                </a:solidFill>
                <a:latin typeface="Avenir"/>
                <a:ea typeface="Avenir"/>
                <a:cs typeface="Avenir"/>
                <a:sym typeface="Avenir"/>
                <a:hlinkClick r:id="rId3"/>
              </a:rPr>
              <a:t>https://www.timeanddate.com/eclipse/map/2024-april-8</a:t>
            </a:r>
            <a:r>
              <a:rPr lang="fr-CA" sz="1200" dirty="0">
                <a:solidFill>
                  <a:schemeClr val="lt1"/>
                </a:solidFill>
                <a:latin typeface="Avenir"/>
                <a:ea typeface="Avenir"/>
                <a:cs typeface="Avenir"/>
                <a:sym typeface="Avenir"/>
              </a:rPr>
              <a:t> permet de cliquer à un endroit et d’avoir les moments importants en heure locale. </a:t>
            </a:r>
          </a:p>
          <a:p>
            <a:pPr marL="0" lvl="0" indent="0" algn="l" rtl="0">
              <a:spcBef>
                <a:spcPts val="0"/>
              </a:spcBef>
              <a:spcAft>
                <a:spcPts val="0"/>
              </a:spcAft>
              <a:buNone/>
            </a:pPr>
            <a:r>
              <a:rPr lang="fr-CA" dirty="0"/>
              <a:t>10 juillet 1972</a:t>
            </a:r>
            <a:endParaRPr dirty="0"/>
          </a:p>
        </p:txBody>
      </p:sp>
      <p:sp>
        <p:nvSpPr>
          <p:cNvPr id="134" name="Google Shape;134;g22b93f4de5f_0_1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194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rot="5400000">
            <a:off x="7133402"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AA9E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1"/>
          <p:cNvSpPr txBox="1">
            <a:spLocks noGrp="1"/>
          </p:cNvSpPr>
          <p:nvPr>
            <p:ph type="body" idx="1"/>
          </p:nvPr>
        </p:nvSpPr>
        <p:spPr>
          <a:xfrm rot="5400000">
            <a:off x="1799402"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AAE0FA"/>
              </a:buClr>
              <a:buSzPts val="1800"/>
              <a:buChar char="•"/>
              <a:defRPr/>
            </a:lvl1pPr>
            <a:lvl2pPr marL="914400" lvl="1" indent="-342900" algn="l" rtl="0">
              <a:lnSpc>
                <a:spcPct val="90000"/>
              </a:lnSpc>
              <a:spcBef>
                <a:spcPts val="500"/>
              </a:spcBef>
              <a:spcAft>
                <a:spcPts val="0"/>
              </a:spcAft>
              <a:buClr>
                <a:srgbClr val="AAE0FA"/>
              </a:buClr>
              <a:buSzPts val="1800"/>
              <a:buChar char="•"/>
              <a:defRPr/>
            </a:lvl2pPr>
            <a:lvl3pPr marL="1371600" lvl="2" indent="-342900" algn="l" rtl="0">
              <a:lnSpc>
                <a:spcPct val="90000"/>
              </a:lnSpc>
              <a:spcBef>
                <a:spcPts val="500"/>
              </a:spcBef>
              <a:spcAft>
                <a:spcPts val="0"/>
              </a:spcAft>
              <a:buClr>
                <a:srgbClr val="AAE0FA"/>
              </a:buClr>
              <a:buSzPts val="1800"/>
              <a:buChar char="•"/>
              <a:defRPr/>
            </a:lvl3pPr>
            <a:lvl4pPr marL="1828800" lvl="3" indent="-342900" algn="l" rtl="0">
              <a:lnSpc>
                <a:spcPct val="90000"/>
              </a:lnSpc>
              <a:spcBef>
                <a:spcPts val="500"/>
              </a:spcBef>
              <a:spcAft>
                <a:spcPts val="0"/>
              </a:spcAft>
              <a:buClr>
                <a:srgbClr val="AAE0FA"/>
              </a:buClr>
              <a:buSzPts val="1800"/>
              <a:buChar char="•"/>
              <a:defRPr/>
            </a:lvl4pPr>
            <a:lvl5pPr marL="2286000" lvl="4" indent="-342900" algn="l" rtl="0">
              <a:lnSpc>
                <a:spcPct val="90000"/>
              </a:lnSpc>
              <a:spcBef>
                <a:spcPts val="500"/>
              </a:spcBef>
              <a:spcAft>
                <a:spcPts val="0"/>
              </a:spcAft>
              <a:buClr>
                <a:srgbClr val="AAE0FA"/>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 name="Google Shape;72;p11"/>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2"/>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12"/>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524000" y="1281474"/>
            <a:ext cx="9144000" cy="11454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rgbClr val="2AA9E0"/>
              </a:buClr>
              <a:buSzPts val="4800"/>
              <a:buFont typeface="Impact"/>
              <a:buNone/>
              <a:defRPr sz="4800">
                <a:solidFill>
                  <a:srgbClr val="2AA9E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2641600"/>
            <a:ext cx="9144000" cy="26163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AAE0FA"/>
              </a:buClr>
              <a:buSzPts val="2400"/>
              <a:buNone/>
              <a:defRPr sz="2400"/>
            </a:lvl1pPr>
            <a:lvl2pPr lvl="1" algn="ctr" rtl="0">
              <a:lnSpc>
                <a:spcPct val="90000"/>
              </a:lnSpc>
              <a:spcBef>
                <a:spcPts val="500"/>
              </a:spcBef>
              <a:spcAft>
                <a:spcPts val="0"/>
              </a:spcAft>
              <a:buClr>
                <a:srgbClr val="AAE0FA"/>
              </a:buClr>
              <a:buSzPts val="2000"/>
              <a:buNone/>
              <a:defRPr sz="2000"/>
            </a:lvl2pPr>
            <a:lvl3pPr lvl="2" algn="ctr" rtl="0">
              <a:lnSpc>
                <a:spcPct val="90000"/>
              </a:lnSpc>
              <a:spcBef>
                <a:spcPts val="500"/>
              </a:spcBef>
              <a:spcAft>
                <a:spcPts val="0"/>
              </a:spcAft>
              <a:buClr>
                <a:srgbClr val="AAE0FA"/>
              </a:buClr>
              <a:buSzPts val="1800"/>
              <a:buNone/>
              <a:defRPr sz="1800"/>
            </a:lvl3pPr>
            <a:lvl4pPr lvl="3" algn="ctr" rtl="0">
              <a:lnSpc>
                <a:spcPct val="90000"/>
              </a:lnSpc>
              <a:spcBef>
                <a:spcPts val="500"/>
              </a:spcBef>
              <a:spcAft>
                <a:spcPts val="0"/>
              </a:spcAft>
              <a:buClr>
                <a:srgbClr val="AAE0FA"/>
              </a:buClr>
              <a:buSzPts val="1600"/>
              <a:buNone/>
              <a:defRPr sz="1600"/>
            </a:lvl4pPr>
            <a:lvl5pPr lvl="4" algn="ctr" rtl="0">
              <a:lnSpc>
                <a:spcPct val="90000"/>
              </a:lnSpc>
              <a:spcBef>
                <a:spcPts val="500"/>
              </a:spcBef>
              <a:spcAft>
                <a:spcPts val="0"/>
              </a:spcAft>
              <a:buClr>
                <a:srgbClr val="AAE0FA"/>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AA9E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AAE0FA"/>
              </a:buClr>
              <a:buSzPts val="1800"/>
              <a:buChar char="•"/>
              <a:defRPr/>
            </a:lvl1pPr>
            <a:lvl2pPr marL="914400" lvl="1" indent="-342900" algn="l" rtl="0">
              <a:lnSpc>
                <a:spcPct val="90000"/>
              </a:lnSpc>
              <a:spcBef>
                <a:spcPts val="500"/>
              </a:spcBef>
              <a:spcAft>
                <a:spcPts val="0"/>
              </a:spcAft>
              <a:buClr>
                <a:srgbClr val="AAE0FA"/>
              </a:buClr>
              <a:buSzPts val="1800"/>
              <a:buChar char="•"/>
              <a:defRPr/>
            </a:lvl2pPr>
            <a:lvl3pPr marL="1371600" lvl="2" indent="-342900" algn="l" rtl="0">
              <a:lnSpc>
                <a:spcPct val="90000"/>
              </a:lnSpc>
              <a:spcBef>
                <a:spcPts val="500"/>
              </a:spcBef>
              <a:spcAft>
                <a:spcPts val="0"/>
              </a:spcAft>
              <a:buClr>
                <a:srgbClr val="AAE0FA"/>
              </a:buClr>
              <a:buSzPts val="1800"/>
              <a:buChar char="•"/>
              <a:defRPr/>
            </a:lvl3pPr>
            <a:lvl4pPr marL="1828800" lvl="3" indent="-342900" algn="l" rtl="0">
              <a:lnSpc>
                <a:spcPct val="90000"/>
              </a:lnSpc>
              <a:spcBef>
                <a:spcPts val="500"/>
              </a:spcBef>
              <a:spcAft>
                <a:spcPts val="0"/>
              </a:spcAft>
              <a:buClr>
                <a:srgbClr val="AAE0FA"/>
              </a:buClr>
              <a:buSzPts val="1800"/>
              <a:buChar char="•"/>
              <a:defRPr/>
            </a:lvl4pPr>
            <a:lvl5pPr marL="2286000" lvl="4" indent="-342900" algn="l" rtl="0">
              <a:lnSpc>
                <a:spcPct val="90000"/>
              </a:lnSpc>
              <a:spcBef>
                <a:spcPts val="500"/>
              </a:spcBef>
              <a:spcAft>
                <a:spcPts val="0"/>
              </a:spcAft>
              <a:buClr>
                <a:srgbClr val="AAE0FA"/>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1" y="1709742"/>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2AA9E0"/>
              </a:buClr>
              <a:buSzPts val="6000"/>
              <a:buFont typeface="Impact"/>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1" y="4589467"/>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AAE0FA"/>
              </a:buClr>
              <a:buSzPts val="2400"/>
              <a:buNone/>
              <a:defRPr sz="2400">
                <a:solidFill>
                  <a:srgbClr val="AAE0FA"/>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AA9E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AAE0FA"/>
              </a:buClr>
              <a:buSzPts val="1800"/>
              <a:buChar char="•"/>
              <a:defRPr/>
            </a:lvl1pPr>
            <a:lvl2pPr marL="914400" lvl="1" indent="-342900" algn="l" rtl="0">
              <a:lnSpc>
                <a:spcPct val="90000"/>
              </a:lnSpc>
              <a:spcBef>
                <a:spcPts val="500"/>
              </a:spcBef>
              <a:spcAft>
                <a:spcPts val="0"/>
              </a:spcAft>
              <a:buClr>
                <a:srgbClr val="AAE0FA"/>
              </a:buClr>
              <a:buSzPts val="1800"/>
              <a:buChar char="•"/>
              <a:defRPr/>
            </a:lvl2pPr>
            <a:lvl3pPr marL="1371600" lvl="2" indent="-342900" algn="l" rtl="0">
              <a:lnSpc>
                <a:spcPct val="90000"/>
              </a:lnSpc>
              <a:spcBef>
                <a:spcPts val="500"/>
              </a:spcBef>
              <a:spcAft>
                <a:spcPts val="0"/>
              </a:spcAft>
              <a:buClr>
                <a:srgbClr val="AAE0FA"/>
              </a:buClr>
              <a:buSzPts val="1800"/>
              <a:buChar char="•"/>
              <a:defRPr/>
            </a:lvl3pPr>
            <a:lvl4pPr marL="1828800" lvl="3" indent="-342900" algn="l" rtl="0">
              <a:lnSpc>
                <a:spcPct val="90000"/>
              </a:lnSpc>
              <a:spcBef>
                <a:spcPts val="500"/>
              </a:spcBef>
              <a:spcAft>
                <a:spcPts val="0"/>
              </a:spcAft>
              <a:buClr>
                <a:srgbClr val="AAE0FA"/>
              </a:buClr>
              <a:buSzPts val="1800"/>
              <a:buChar char="•"/>
              <a:defRPr/>
            </a:lvl4pPr>
            <a:lvl5pPr marL="2286000" lvl="4" indent="-342900" algn="l" rtl="0">
              <a:lnSpc>
                <a:spcPct val="90000"/>
              </a:lnSpc>
              <a:spcBef>
                <a:spcPts val="500"/>
              </a:spcBef>
              <a:spcAft>
                <a:spcPts val="0"/>
              </a:spcAft>
              <a:buClr>
                <a:srgbClr val="AAE0FA"/>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AAE0FA"/>
              </a:buClr>
              <a:buSzPts val="1800"/>
              <a:buChar char="•"/>
              <a:defRPr/>
            </a:lvl1pPr>
            <a:lvl2pPr marL="914400" lvl="1" indent="-342900" algn="l" rtl="0">
              <a:lnSpc>
                <a:spcPct val="90000"/>
              </a:lnSpc>
              <a:spcBef>
                <a:spcPts val="500"/>
              </a:spcBef>
              <a:spcAft>
                <a:spcPts val="0"/>
              </a:spcAft>
              <a:buClr>
                <a:srgbClr val="AAE0FA"/>
              </a:buClr>
              <a:buSzPts val="1800"/>
              <a:buChar char="•"/>
              <a:defRPr/>
            </a:lvl2pPr>
            <a:lvl3pPr marL="1371600" lvl="2" indent="-342900" algn="l" rtl="0">
              <a:lnSpc>
                <a:spcPct val="90000"/>
              </a:lnSpc>
              <a:spcBef>
                <a:spcPts val="500"/>
              </a:spcBef>
              <a:spcAft>
                <a:spcPts val="0"/>
              </a:spcAft>
              <a:buClr>
                <a:srgbClr val="AAE0FA"/>
              </a:buClr>
              <a:buSzPts val="1800"/>
              <a:buChar char="•"/>
              <a:defRPr/>
            </a:lvl3pPr>
            <a:lvl4pPr marL="1828800" lvl="3" indent="-342900" algn="l" rtl="0">
              <a:lnSpc>
                <a:spcPct val="90000"/>
              </a:lnSpc>
              <a:spcBef>
                <a:spcPts val="500"/>
              </a:spcBef>
              <a:spcAft>
                <a:spcPts val="0"/>
              </a:spcAft>
              <a:buClr>
                <a:srgbClr val="AAE0FA"/>
              </a:buClr>
              <a:buSzPts val="1800"/>
              <a:buChar char="•"/>
              <a:defRPr/>
            </a:lvl4pPr>
            <a:lvl5pPr marL="2286000" lvl="4" indent="-342900" algn="l" rtl="0">
              <a:lnSpc>
                <a:spcPct val="90000"/>
              </a:lnSpc>
              <a:spcBef>
                <a:spcPts val="500"/>
              </a:spcBef>
              <a:spcAft>
                <a:spcPts val="0"/>
              </a:spcAft>
              <a:buClr>
                <a:srgbClr val="AAE0FA"/>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AA9E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2AA9E0"/>
              </a:buClr>
              <a:buSzPts val="3200"/>
              <a:buFont typeface="Impac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5183188" y="987429"/>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AAE0FA"/>
              </a:buClr>
              <a:buSzPts val="3200"/>
              <a:buChar char="•"/>
              <a:defRPr sz="3200"/>
            </a:lvl1pPr>
            <a:lvl2pPr marL="914400" lvl="1" indent="-406400" algn="l" rtl="0">
              <a:lnSpc>
                <a:spcPct val="90000"/>
              </a:lnSpc>
              <a:spcBef>
                <a:spcPts val="500"/>
              </a:spcBef>
              <a:spcAft>
                <a:spcPts val="0"/>
              </a:spcAft>
              <a:buClr>
                <a:srgbClr val="AAE0FA"/>
              </a:buClr>
              <a:buSzPts val="2800"/>
              <a:buChar char="•"/>
              <a:defRPr sz="2800"/>
            </a:lvl2pPr>
            <a:lvl3pPr marL="1371600" lvl="2" indent="-381000" algn="l" rtl="0">
              <a:lnSpc>
                <a:spcPct val="90000"/>
              </a:lnSpc>
              <a:spcBef>
                <a:spcPts val="500"/>
              </a:spcBef>
              <a:spcAft>
                <a:spcPts val="0"/>
              </a:spcAft>
              <a:buClr>
                <a:srgbClr val="AAE0FA"/>
              </a:buClr>
              <a:buSzPts val="2400"/>
              <a:buChar char="•"/>
              <a:defRPr sz="2400"/>
            </a:lvl3pPr>
            <a:lvl4pPr marL="1828800" lvl="3" indent="-355600" algn="l" rtl="0">
              <a:lnSpc>
                <a:spcPct val="90000"/>
              </a:lnSpc>
              <a:spcBef>
                <a:spcPts val="500"/>
              </a:spcBef>
              <a:spcAft>
                <a:spcPts val="0"/>
              </a:spcAft>
              <a:buClr>
                <a:srgbClr val="AAE0FA"/>
              </a:buClr>
              <a:buSzPts val="2000"/>
              <a:buChar char="•"/>
              <a:defRPr sz="2000"/>
            </a:lvl4pPr>
            <a:lvl5pPr marL="2286000" lvl="4" indent="-355600" algn="l" rtl="0">
              <a:lnSpc>
                <a:spcPct val="90000"/>
              </a:lnSpc>
              <a:spcBef>
                <a:spcPts val="500"/>
              </a:spcBef>
              <a:spcAft>
                <a:spcPts val="0"/>
              </a:spcAft>
              <a:buClr>
                <a:srgbClr val="AAE0FA"/>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2" name="Google Shape;52;p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AAE0FA"/>
              </a:buClr>
              <a:buSzPts val="1600"/>
              <a:buNone/>
              <a:defRPr sz="1600"/>
            </a:lvl1pPr>
            <a:lvl2pPr marL="914400" lvl="1" indent="-228600" algn="l" rtl="0">
              <a:lnSpc>
                <a:spcPct val="90000"/>
              </a:lnSpc>
              <a:spcBef>
                <a:spcPts val="500"/>
              </a:spcBef>
              <a:spcAft>
                <a:spcPts val="0"/>
              </a:spcAft>
              <a:buClr>
                <a:srgbClr val="AAE0FA"/>
              </a:buClr>
              <a:buSzPts val="1400"/>
              <a:buNone/>
              <a:defRPr sz="1400"/>
            </a:lvl2pPr>
            <a:lvl3pPr marL="1371600" lvl="2" indent="-228600" algn="l" rtl="0">
              <a:lnSpc>
                <a:spcPct val="90000"/>
              </a:lnSpc>
              <a:spcBef>
                <a:spcPts val="500"/>
              </a:spcBef>
              <a:spcAft>
                <a:spcPts val="0"/>
              </a:spcAft>
              <a:buClr>
                <a:srgbClr val="AAE0FA"/>
              </a:buClr>
              <a:buSzPts val="1200"/>
              <a:buNone/>
              <a:defRPr sz="1200"/>
            </a:lvl3pPr>
            <a:lvl4pPr marL="1828800" lvl="3" indent="-228600" algn="l" rtl="0">
              <a:lnSpc>
                <a:spcPct val="90000"/>
              </a:lnSpc>
              <a:spcBef>
                <a:spcPts val="500"/>
              </a:spcBef>
              <a:spcAft>
                <a:spcPts val="0"/>
              </a:spcAft>
              <a:buClr>
                <a:srgbClr val="AAE0FA"/>
              </a:buClr>
              <a:buSzPts val="1000"/>
              <a:buNone/>
              <a:defRPr sz="1000"/>
            </a:lvl4pPr>
            <a:lvl5pPr marL="2286000" lvl="4" indent="-228600" algn="l" rtl="0">
              <a:lnSpc>
                <a:spcPct val="90000"/>
              </a:lnSpc>
              <a:spcBef>
                <a:spcPts val="500"/>
              </a:spcBef>
              <a:spcAft>
                <a:spcPts val="0"/>
              </a:spcAft>
              <a:buClr>
                <a:srgbClr val="AAE0FA"/>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3" name="Google Shape;53;p8"/>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2AA9E0"/>
              </a:buClr>
              <a:buSzPts val="3200"/>
              <a:buFont typeface="Impact"/>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 name="Google Shape;58;p9"/>
          <p:cNvSpPr>
            <a:spLocks noGrp="1"/>
          </p:cNvSpPr>
          <p:nvPr>
            <p:ph type="pic" idx="2"/>
          </p:nvPr>
        </p:nvSpPr>
        <p:spPr>
          <a:xfrm>
            <a:off x="5183188" y="987429"/>
            <a:ext cx="6172200" cy="4873500"/>
          </a:xfrm>
          <a:prstGeom prst="rect">
            <a:avLst/>
          </a:prstGeom>
          <a:noFill/>
          <a:ln>
            <a:noFill/>
          </a:ln>
        </p:spPr>
      </p:sp>
      <p:sp>
        <p:nvSpPr>
          <p:cNvPr id="59" name="Google Shape;59;p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AAE0FA"/>
              </a:buClr>
              <a:buSzPts val="1600"/>
              <a:buNone/>
              <a:defRPr sz="1600"/>
            </a:lvl1pPr>
            <a:lvl2pPr marL="914400" lvl="1" indent="-228600" algn="l" rtl="0">
              <a:lnSpc>
                <a:spcPct val="90000"/>
              </a:lnSpc>
              <a:spcBef>
                <a:spcPts val="500"/>
              </a:spcBef>
              <a:spcAft>
                <a:spcPts val="0"/>
              </a:spcAft>
              <a:buClr>
                <a:srgbClr val="AAE0FA"/>
              </a:buClr>
              <a:buSzPts val="1400"/>
              <a:buNone/>
              <a:defRPr sz="1400"/>
            </a:lvl2pPr>
            <a:lvl3pPr marL="1371600" lvl="2" indent="-228600" algn="l" rtl="0">
              <a:lnSpc>
                <a:spcPct val="90000"/>
              </a:lnSpc>
              <a:spcBef>
                <a:spcPts val="500"/>
              </a:spcBef>
              <a:spcAft>
                <a:spcPts val="0"/>
              </a:spcAft>
              <a:buClr>
                <a:srgbClr val="AAE0FA"/>
              </a:buClr>
              <a:buSzPts val="1200"/>
              <a:buNone/>
              <a:defRPr sz="1200"/>
            </a:lvl3pPr>
            <a:lvl4pPr marL="1828800" lvl="3" indent="-228600" algn="l" rtl="0">
              <a:lnSpc>
                <a:spcPct val="90000"/>
              </a:lnSpc>
              <a:spcBef>
                <a:spcPts val="500"/>
              </a:spcBef>
              <a:spcAft>
                <a:spcPts val="0"/>
              </a:spcAft>
              <a:buClr>
                <a:srgbClr val="AAE0FA"/>
              </a:buClr>
              <a:buSzPts val="1000"/>
              <a:buNone/>
              <a:defRPr sz="1000"/>
            </a:lvl4pPr>
            <a:lvl5pPr marL="2286000" lvl="4" indent="-228600" algn="l" rtl="0">
              <a:lnSpc>
                <a:spcPct val="90000"/>
              </a:lnSpc>
              <a:spcBef>
                <a:spcPts val="500"/>
              </a:spcBef>
              <a:spcAft>
                <a:spcPts val="0"/>
              </a:spcAft>
              <a:buClr>
                <a:srgbClr val="AAE0FA"/>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0" name="Google Shape;60;p9"/>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2AA9E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1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AAE0FA"/>
              </a:buClr>
              <a:buSzPts val="1800"/>
              <a:buChar char="•"/>
              <a:defRPr/>
            </a:lvl1pPr>
            <a:lvl2pPr marL="914400" lvl="1" indent="-342900" algn="l" rtl="0">
              <a:lnSpc>
                <a:spcPct val="90000"/>
              </a:lnSpc>
              <a:spcBef>
                <a:spcPts val="500"/>
              </a:spcBef>
              <a:spcAft>
                <a:spcPts val="0"/>
              </a:spcAft>
              <a:buClr>
                <a:srgbClr val="AAE0FA"/>
              </a:buClr>
              <a:buSzPts val="1800"/>
              <a:buChar char="•"/>
              <a:defRPr/>
            </a:lvl2pPr>
            <a:lvl3pPr marL="1371600" lvl="2" indent="-342900" algn="l" rtl="0">
              <a:lnSpc>
                <a:spcPct val="90000"/>
              </a:lnSpc>
              <a:spcBef>
                <a:spcPts val="500"/>
              </a:spcBef>
              <a:spcAft>
                <a:spcPts val="0"/>
              </a:spcAft>
              <a:buClr>
                <a:srgbClr val="AAE0FA"/>
              </a:buClr>
              <a:buSzPts val="1800"/>
              <a:buChar char="•"/>
              <a:defRPr/>
            </a:lvl3pPr>
            <a:lvl4pPr marL="1828800" lvl="3" indent="-342900" algn="l" rtl="0">
              <a:lnSpc>
                <a:spcPct val="90000"/>
              </a:lnSpc>
              <a:spcBef>
                <a:spcPts val="500"/>
              </a:spcBef>
              <a:spcAft>
                <a:spcPts val="0"/>
              </a:spcAft>
              <a:buClr>
                <a:srgbClr val="AAE0FA"/>
              </a:buClr>
              <a:buSzPts val="1800"/>
              <a:buChar char="•"/>
              <a:defRPr/>
            </a:lvl4pPr>
            <a:lvl5pPr marL="2286000" lvl="4" indent="-342900" algn="l" rtl="0">
              <a:lnSpc>
                <a:spcPct val="90000"/>
              </a:lnSpc>
              <a:spcBef>
                <a:spcPts val="500"/>
              </a:spcBef>
              <a:spcAft>
                <a:spcPts val="0"/>
              </a:spcAft>
              <a:buClr>
                <a:srgbClr val="AAE0FA"/>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 name="Google Shape;66;p10"/>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85000">
              <a:schemeClr val="dk1"/>
            </a:gs>
            <a:gs pos="90000">
              <a:srgbClr val="0D465F"/>
            </a:gs>
            <a:gs pos="100000">
              <a:schemeClr val="dk1"/>
            </a:gs>
          </a:gsLst>
          <a:lin ang="5400012"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AA9E0"/>
              </a:buClr>
              <a:buSzPts val="4400"/>
              <a:buFont typeface="Impact"/>
              <a:buNone/>
              <a:defRPr sz="4400" b="0" i="0" u="none" strike="noStrike" cap="none">
                <a:solidFill>
                  <a:srgbClr val="2AA9E0"/>
                </a:solidFill>
                <a:latin typeface="Impact"/>
                <a:ea typeface="Impact"/>
                <a:cs typeface="Impact"/>
                <a:sym typeface="Impac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AAE0FA"/>
              </a:buClr>
              <a:buSzPts val="2800"/>
              <a:buFont typeface="Arial"/>
              <a:buChar char="•"/>
              <a:defRPr sz="2800" b="0" i="0" u="none" strike="noStrike" cap="none">
                <a:solidFill>
                  <a:srgbClr val="AAE0FA"/>
                </a:solidFill>
                <a:latin typeface="Avenir"/>
                <a:ea typeface="Avenir"/>
                <a:cs typeface="Avenir"/>
                <a:sym typeface="Avenir"/>
              </a:defRPr>
            </a:lvl1pPr>
            <a:lvl2pPr marL="914400" marR="0" lvl="1" indent="-381000" algn="l" rtl="0">
              <a:lnSpc>
                <a:spcPct val="90000"/>
              </a:lnSpc>
              <a:spcBef>
                <a:spcPts val="500"/>
              </a:spcBef>
              <a:spcAft>
                <a:spcPts val="0"/>
              </a:spcAft>
              <a:buClr>
                <a:srgbClr val="AAE0FA"/>
              </a:buClr>
              <a:buSzPts val="2400"/>
              <a:buFont typeface="Arial"/>
              <a:buChar char="•"/>
              <a:defRPr sz="2400" b="0" i="0" u="none" strike="noStrike" cap="none">
                <a:solidFill>
                  <a:srgbClr val="AAE0FA"/>
                </a:solidFill>
                <a:latin typeface="Avenir"/>
                <a:ea typeface="Avenir"/>
                <a:cs typeface="Avenir"/>
                <a:sym typeface="Avenir"/>
              </a:defRPr>
            </a:lvl2pPr>
            <a:lvl3pPr marL="1371600" marR="0" lvl="2" indent="-355600" algn="l" rtl="0">
              <a:lnSpc>
                <a:spcPct val="90000"/>
              </a:lnSpc>
              <a:spcBef>
                <a:spcPts val="500"/>
              </a:spcBef>
              <a:spcAft>
                <a:spcPts val="0"/>
              </a:spcAft>
              <a:buClr>
                <a:srgbClr val="AAE0FA"/>
              </a:buClr>
              <a:buSzPts val="2000"/>
              <a:buFont typeface="Arial"/>
              <a:buChar char="•"/>
              <a:defRPr sz="2000" b="0" i="0" u="none" strike="noStrike" cap="none">
                <a:solidFill>
                  <a:srgbClr val="AAE0FA"/>
                </a:solidFill>
                <a:latin typeface="Avenir"/>
                <a:ea typeface="Avenir"/>
                <a:cs typeface="Avenir"/>
                <a:sym typeface="Avenir"/>
              </a:defRPr>
            </a:lvl3pPr>
            <a:lvl4pPr marL="1828800" marR="0" lvl="3" indent="-342900" algn="l" rtl="0">
              <a:lnSpc>
                <a:spcPct val="90000"/>
              </a:lnSpc>
              <a:spcBef>
                <a:spcPts val="500"/>
              </a:spcBef>
              <a:spcAft>
                <a:spcPts val="0"/>
              </a:spcAft>
              <a:buClr>
                <a:srgbClr val="AAE0FA"/>
              </a:buClr>
              <a:buSzPts val="1800"/>
              <a:buFont typeface="Arial"/>
              <a:buChar char="•"/>
              <a:defRPr sz="1800" b="0" i="0" u="none" strike="noStrike" cap="none">
                <a:solidFill>
                  <a:srgbClr val="AAE0FA"/>
                </a:solidFill>
                <a:latin typeface="Avenir"/>
                <a:ea typeface="Avenir"/>
                <a:cs typeface="Avenir"/>
                <a:sym typeface="Avenir"/>
              </a:defRPr>
            </a:lvl4pPr>
            <a:lvl5pPr marL="2286000" marR="0" lvl="4" indent="-342900" algn="l" rtl="0">
              <a:lnSpc>
                <a:spcPct val="90000"/>
              </a:lnSpc>
              <a:spcBef>
                <a:spcPts val="500"/>
              </a:spcBef>
              <a:spcAft>
                <a:spcPts val="0"/>
              </a:spcAft>
              <a:buClr>
                <a:srgbClr val="AAE0FA"/>
              </a:buClr>
              <a:buSzPts val="1800"/>
              <a:buFont typeface="Arial"/>
              <a:buChar char="•"/>
              <a:defRPr sz="1800" b="0" i="0" u="none" strike="noStrike" cap="none">
                <a:solidFill>
                  <a:srgbClr val="AAE0FA"/>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12" name="Google Shape;12;p1"/>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3" name="Google Shape;13;p1"/>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4" name="Google Shape;14;p1"/>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venir"/>
                <a:ea typeface="Avenir"/>
                <a:cs typeface="Avenir"/>
                <a:sym typeface="Avenir"/>
              </a:defRPr>
            </a:lvl1pPr>
            <a:lvl2pPr marL="0" marR="0" lvl="1" indent="0" algn="r" rtl="0">
              <a:spcBef>
                <a:spcPts val="0"/>
              </a:spcBef>
              <a:buNone/>
              <a:defRPr sz="1200">
                <a:solidFill>
                  <a:srgbClr val="888888"/>
                </a:solidFill>
                <a:latin typeface="Avenir"/>
                <a:ea typeface="Avenir"/>
                <a:cs typeface="Avenir"/>
                <a:sym typeface="Avenir"/>
              </a:defRPr>
            </a:lvl2pPr>
            <a:lvl3pPr marL="0" marR="0" lvl="2" indent="0" algn="r" rtl="0">
              <a:spcBef>
                <a:spcPts val="0"/>
              </a:spcBef>
              <a:buNone/>
              <a:defRPr sz="1200">
                <a:solidFill>
                  <a:srgbClr val="888888"/>
                </a:solidFill>
                <a:latin typeface="Avenir"/>
                <a:ea typeface="Avenir"/>
                <a:cs typeface="Avenir"/>
                <a:sym typeface="Avenir"/>
              </a:defRPr>
            </a:lvl3pPr>
            <a:lvl4pPr marL="0" marR="0" lvl="3" indent="0" algn="r" rtl="0">
              <a:spcBef>
                <a:spcPts val="0"/>
              </a:spcBef>
              <a:buNone/>
              <a:defRPr sz="1200">
                <a:solidFill>
                  <a:srgbClr val="888888"/>
                </a:solidFill>
                <a:latin typeface="Avenir"/>
                <a:ea typeface="Avenir"/>
                <a:cs typeface="Avenir"/>
                <a:sym typeface="Avenir"/>
              </a:defRPr>
            </a:lvl4pPr>
            <a:lvl5pPr marL="0" marR="0" lvl="4" indent="0" algn="r" rtl="0">
              <a:spcBef>
                <a:spcPts val="0"/>
              </a:spcBef>
              <a:buNone/>
              <a:defRPr sz="1200">
                <a:solidFill>
                  <a:srgbClr val="888888"/>
                </a:solidFill>
                <a:latin typeface="Avenir"/>
                <a:ea typeface="Avenir"/>
                <a:cs typeface="Avenir"/>
                <a:sym typeface="Avenir"/>
              </a:defRPr>
            </a:lvl5pPr>
            <a:lvl6pPr marL="0" marR="0" lvl="5" indent="0" algn="r" rtl="0">
              <a:spcBef>
                <a:spcPts val="0"/>
              </a:spcBef>
              <a:buNone/>
              <a:defRPr sz="1200">
                <a:solidFill>
                  <a:srgbClr val="888888"/>
                </a:solidFill>
                <a:latin typeface="Avenir"/>
                <a:ea typeface="Avenir"/>
                <a:cs typeface="Avenir"/>
                <a:sym typeface="Avenir"/>
              </a:defRPr>
            </a:lvl6pPr>
            <a:lvl7pPr marL="0" marR="0" lvl="6" indent="0" algn="r" rtl="0">
              <a:spcBef>
                <a:spcPts val="0"/>
              </a:spcBef>
              <a:buNone/>
              <a:defRPr sz="1200">
                <a:solidFill>
                  <a:srgbClr val="888888"/>
                </a:solidFill>
                <a:latin typeface="Avenir"/>
                <a:ea typeface="Avenir"/>
                <a:cs typeface="Avenir"/>
                <a:sym typeface="Avenir"/>
              </a:defRPr>
            </a:lvl7pPr>
            <a:lvl8pPr marL="0" marR="0" lvl="7" indent="0" algn="r" rtl="0">
              <a:spcBef>
                <a:spcPts val="0"/>
              </a:spcBef>
              <a:buNone/>
              <a:defRPr sz="1200">
                <a:solidFill>
                  <a:srgbClr val="888888"/>
                </a:solidFill>
                <a:latin typeface="Avenir"/>
                <a:ea typeface="Avenir"/>
                <a:cs typeface="Avenir"/>
                <a:sym typeface="Avenir"/>
              </a:defRPr>
            </a:lvl8pPr>
            <a:lvl9pPr marL="0" marR="0" lvl="8" indent="0" algn="r" rtl="0">
              <a:spcBef>
                <a:spcPts val="0"/>
              </a:spcBef>
              <a:buNone/>
              <a:defRPr sz="1200">
                <a:solidFill>
                  <a:srgbClr val="888888"/>
                </a:solidFill>
                <a:latin typeface="Avenir"/>
                <a:ea typeface="Avenir"/>
                <a:cs typeface="Avenir"/>
                <a:sym typeface="Avenir"/>
              </a:defRPr>
            </a:lvl9pPr>
          </a:lstStyle>
          <a:p>
            <a:pPr marL="0" lvl="0" indent="0" algn="r"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xjubier.free.fr/en/site_pages/solar_eclipses/TSE_2024_GoogleMapFull.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eclipse2024.org/eclipse_cities/statemap.html?lang=f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pJ_oPCm_meZYyK7WXPnQRwul8Adr0nBvTDIn6l-By-A/edit?usp=shari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18/10/relationships/comments" Target="../comments/modernComment_10D_0.xml"/><Relationship Id="rId5" Type="http://schemas.openxmlformats.org/officeDocument/2006/relationships/hyperlink" Target="https://espacepourlavie.ca/frequence-des-eclipses-de-soleil" TargetMode="External"/><Relationship Id="rId4" Type="http://schemas.openxmlformats.org/officeDocument/2006/relationships/hyperlink" Target="https://eclipsewise.com/solar/SEatlas/SEatlas.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hyperlink" Target="https://maisonastronomie.ca/" TargetMode="External"/><Relationship Id="rId3" Type="http://schemas.openxmlformats.org/officeDocument/2006/relationships/image" Target="../media/image22.jpg"/><Relationship Id="rId7" Type="http://schemas.openxmlformats.org/officeDocument/2006/relationships/hyperlink" Target="https://www.eclipseglasse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rainbowsymphony.com/products/eclipse-glasses?variant=40209085366319" TargetMode="External"/><Relationship Id="rId11" Type="http://schemas.openxmlformats.org/officeDocument/2006/relationships/hyperlink" Target="https://www.eclipsequebec.ca/observer-de-maniere-securitaire/" TargetMode="External"/><Relationship Id="rId5" Type="http://schemas.openxmlformats.org/officeDocument/2006/relationships/hyperlink" Target="https://eclipse.aas.org/resources/solar-filters" TargetMode="External"/><Relationship Id="rId10" Type="http://schemas.openxmlformats.org/officeDocument/2006/relationships/hyperlink" Target="https://docs.google.com/document/d/1vjp7z8W7-qzH683_3qojFqswZJEfNDOuYzFeSbPuwR8/edit" TargetMode="External"/><Relationship Id="rId4" Type="http://schemas.openxmlformats.org/officeDocument/2006/relationships/hyperlink" Target="https://www.iso.org/standard/59289.html" TargetMode="External"/><Relationship Id="rId9" Type="http://schemas.openxmlformats.org/officeDocument/2006/relationships/hyperlink" Target="https://www.astrolab.qc.c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asc-csa.gc.ca/fra/multimedia/recherche/video/18417"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rJwCoMJ_5sZlcVroUxY9I0R_Pioqg-1D/view"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eclipsequebec.c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docs.google.com/document/d/1KBUCvo1o_jfxwJBee1i1QkWomJgUAj1nBqB0vQmJhS0/edit?usp=sharing" TargetMode="External"/><Relationship Id="rId4" Type="http://schemas.openxmlformats.org/officeDocument/2006/relationships/hyperlink" Target="https://eclipse2024.org/?lang=f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18/10/relationships/comments" Target="../comments/modernComment_105_0.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QZJxVRPkXzw"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youtu.be/QZJxVRPkXzw" TargetMode="Externa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VAEUYM4Een4"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youtu.be/VAEUYM4Een4"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786000" y="741775"/>
            <a:ext cx="6022500" cy="184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AE0FA"/>
              </a:buClr>
              <a:buSzPts val="4400"/>
              <a:buFont typeface="Impact"/>
              <a:buNone/>
            </a:pPr>
            <a:r>
              <a:rPr lang="en-CA" dirty="0" err="1"/>
              <a:t>Éclipse</a:t>
            </a:r>
            <a:r>
              <a:rPr lang="en-CA" dirty="0"/>
              <a:t> Solaire </a:t>
            </a:r>
            <a:r>
              <a:rPr lang="en-CA" dirty="0" err="1"/>
              <a:t>Totale</a:t>
            </a:r>
            <a:endParaRPr dirty="0"/>
          </a:p>
          <a:p>
            <a:pPr marL="0" lvl="0" indent="0" algn="ctr" rtl="0">
              <a:lnSpc>
                <a:spcPct val="90000"/>
              </a:lnSpc>
              <a:spcBef>
                <a:spcPts val="0"/>
              </a:spcBef>
              <a:spcAft>
                <a:spcPts val="0"/>
              </a:spcAft>
              <a:buClr>
                <a:srgbClr val="AAE0FA"/>
              </a:buClr>
              <a:buSzPts val="4400"/>
              <a:buFont typeface="Impact"/>
              <a:buNone/>
            </a:pPr>
            <a:r>
              <a:rPr lang="en-CA" dirty="0"/>
              <a:t>8 </a:t>
            </a:r>
            <a:r>
              <a:rPr lang="en-CA" dirty="0" err="1"/>
              <a:t>avril</a:t>
            </a:r>
            <a:r>
              <a:rPr lang="en-CA" dirty="0"/>
              <a:t> 2024 </a:t>
            </a:r>
            <a:endParaRPr dirty="0"/>
          </a:p>
        </p:txBody>
      </p:sp>
      <p:sp>
        <p:nvSpPr>
          <p:cNvPr id="84" name="Google Shape;84;p13"/>
          <p:cNvSpPr txBox="1">
            <a:spLocks noGrp="1"/>
          </p:cNvSpPr>
          <p:nvPr>
            <p:ph type="title"/>
          </p:nvPr>
        </p:nvSpPr>
        <p:spPr>
          <a:xfrm>
            <a:off x="1241299" y="2583775"/>
            <a:ext cx="4779600" cy="184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AAE0FA"/>
              </a:buClr>
              <a:buSzPts val="4400"/>
              <a:buFont typeface="Impact"/>
              <a:buNone/>
            </a:pPr>
            <a:r>
              <a:rPr lang="en-CA" sz="3600" i="1" dirty="0">
                <a:solidFill>
                  <a:srgbClr val="BFBFBF"/>
                </a:solidFill>
                <a:latin typeface="Avenir"/>
                <a:ea typeface="Avenir"/>
                <a:cs typeface="Avenir"/>
                <a:sym typeface="Avenir"/>
              </a:rPr>
              <a:t>Un </a:t>
            </a:r>
            <a:r>
              <a:rPr lang="en-CA" sz="3600" i="1" dirty="0" err="1">
                <a:solidFill>
                  <a:srgbClr val="BFBFBF"/>
                </a:solidFill>
                <a:latin typeface="Avenir"/>
                <a:ea typeface="Avenir"/>
                <a:cs typeface="Avenir"/>
                <a:sym typeface="Avenir"/>
              </a:rPr>
              <a:t>événement</a:t>
            </a:r>
            <a:r>
              <a:rPr lang="en-CA" sz="3600" i="1" dirty="0">
                <a:solidFill>
                  <a:srgbClr val="BFBFBF"/>
                </a:solidFill>
                <a:latin typeface="Avenir"/>
                <a:ea typeface="Avenir"/>
                <a:cs typeface="Avenir"/>
                <a:sym typeface="Avenir"/>
              </a:rPr>
              <a:t> unique dans </a:t>
            </a:r>
            <a:r>
              <a:rPr lang="en-CA" sz="3600" i="1" dirty="0" err="1">
                <a:solidFill>
                  <a:srgbClr val="BFBFBF"/>
                </a:solidFill>
                <a:latin typeface="Avenir"/>
                <a:ea typeface="Avenir"/>
                <a:cs typeface="Avenir"/>
                <a:sym typeface="Avenir"/>
              </a:rPr>
              <a:t>notre</a:t>
            </a:r>
            <a:r>
              <a:rPr lang="en-CA" sz="3600" i="1" dirty="0">
                <a:solidFill>
                  <a:srgbClr val="BFBFBF"/>
                </a:solidFill>
                <a:latin typeface="Avenir"/>
                <a:ea typeface="Avenir"/>
                <a:cs typeface="Avenir"/>
                <a:sym typeface="Avenir"/>
              </a:rPr>
              <a:t> vie!</a:t>
            </a:r>
            <a:endParaRPr sz="3600" i="1" dirty="0">
              <a:solidFill>
                <a:srgbClr val="BFBFBF"/>
              </a:solidFill>
              <a:latin typeface="Avenir"/>
              <a:ea typeface="Avenir"/>
              <a:cs typeface="Avenir"/>
              <a:sym typeface="Avenir"/>
            </a:endParaRPr>
          </a:p>
        </p:txBody>
      </p:sp>
      <p:pic>
        <p:nvPicPr>
          <p:cNvPr id="85" name="Google Shape;85;p13"/>
          <p:cNvPicPr preferRelativeResize="0"/>
          <p:nvPr/>
        </p:nvPicPr>
        <p:blipFill rotWithShape="1">
          <a:blip r:embed="rId3">
            <a:alphaModFix/>
          </a:blip>
          <a:srcRect l="40822" t="32339" r="39338" b="39242"/>
          <a:stretch/>
        </p:blipFill>
        <p:spPr>
          <a:xfrm>
            <a:off x="6997525" y="1753563"/>
            <a:ext cx="3813476" cy="3277251"/>
          </a:xfrm>
          <a:prstGeom prst="rect">
            <a:avLst/>
          </a:prstGeom>
          <a:noFill/>
          <a:ln w="9525" cap="flat" cmpd="sng">
            <a:solidFill>
              <a:srgbClr val="BFBFBF"/>
            </a:solidFill>
            <a:prstDash val="solid"/>
            <a:round/>
            <a:headEnd type="none" w="sm" len="sm"/>
            <a:tailEnd type="none" w="sm" len="sm"/>
          </a:ln>
        </p:spPr>
      </p:pic>
      <p:sp>
        <p:nvSpPr>
          <p:cNvPr id="86" name="Google Shape;86;p13"/>
          <p:cNvSpPr txBox="1"/>
          <p:nvPr/>
        </p:nvSpPr>
        <p:spPr>
          <a:xfrm>
            <a:off x="9450400" y="4807825"/>
            <a:ext cx="1500300" cy="259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1050"/>
              <a:buFont typeface="Arial"/>
              <a:buNone/>
            </a:pPr>
            <a:r>
              <a:rPr lang="en-CA" sz="1050">
                <a:solidFill>
                  <a:srgbClr val="7F7F7F"/>
                </a:solidFill>
                <a:latin typeface="Avenir"/>
                <a:ea typeface="Avenir"/>
                <a:cs typeface="Avenir"/>
                <a:sym typeface="Avenir"/>
              </a:rPr>
              <a:t>Crédit: Andreu Cardo</a:t>
            </a:r>
            <a:endParaRPr sz="1100">
              <a:solidFill>
                <a:srgbClr val="7F7F7F"/>
              </a:solidFill>
              <a:latin typeface="Avenir"/>
              <a:ea typeface="Avenir"/>
              <a:cs typeface="Avenir"/>
              <a:sym typeface="Avenir"/>
            </a:endParaRPr>
          </a:p>
        </p:txBody>
      </p:sp>
      <p:pic>
        <p:nvPicPr>
          <p:cNvPr id="6" name="Google Shape;252;p30">
            <a:extLst>
              <a:ext uri="{FF2B5EF4-FFF2-40B4-BE49-F238E27FC236}">
                <a16:creationId xmlns:a16="http://schemas.microsoft.com/office/drawing/2014/main" id="{F0359277-CF74-4DC3-B14F-AE9FDE7FCAA0}"/>
              </a:ext>
            </a:extLst>
          </p:cNvPr>
          <p:cNvPicPr preferRelativeResize="0"/>
          <p:nvPr/>
        </p:nvPicPr>
        <p:blipFill>
          <a:blip r:embed="rId4">
            <a:alphaModFix/>
          </a:blip>
          <a:stretch>
            <a:fillRect/>
          </a:stretch>
        </p:blipFill>
        <p:spPr>
          <a:xfrm>
            <a:off x="176400" y="9253400"/>
            <a:ext cx="3766349" cy="891925"/>
          </a:xfrm>
          <a:prstGeom prst="rect">
            <a:avLst/>
          </a:prstGeom>
          <a:noFill/>
          <a:ln>
            <a:noFill/>
          </a:ln>
        </p:spPr>
      </p:pic>
      <p:pic>
        <p:nvPicPr>
          <p:cNvPr id="7" name="Google Shape;252;p30">
            <a:extLst>
              <a:ext uri="{FF2B5EF4-FFF2-40B4-BE49-F238E27FC236}">
                <a16:creationId xmlns:a16="http://schemas.microsoft.com/office/drawing/2014/main" id="{9D0070FA-7499-4ECC-B11F-A235190333D9}"/>
              </a:ext>
            </a:extLst>
          </p:cNvPr>
          <p:cNvPicPr preferRelativeResize="0"/>
          <p:nvPr/>
        </p:nvPicPr>
        <p:blipFill>
          <a:blip r:embed="rId4">
            <a:alphaModFix/>
          </a:blip>
          <a:stretch>
            <a:fillRect/>
          </a:stretch>
        </p:blipFill>
        <p:spPr>
          <a:xfrm>
            <a:off x="328800" y="9405800"/>
            <a:ext cx="3766349" cy="891925"/>
          </a:xfrm>
          <a:prstGeom prst="rect">
            <a:avLst/>
          </a:prstGeom>
          <a:noFill/>
          <a:ln>
            <a:noFill/>
          </a:ln>
        </p:spPr>
      </p:pic>
      <p:pic>
        <p:nvPicPr>
          <p:cNvPr id="8" name="Google Shape;252;p30">
            <a:extLst>
              <a:ext uri="{FF2B5EF4-FFF2-40B4-BE49-F238E27FC236}">
                <a16:creationId xmlns:a16="http://schemas.microsoft.com/office/drawing/2014/main" id="{2C2403F9-CE39-47EB-9F00-A9C62C2DDB22}"/>
              </a:ext>
            </a:extLst>
          </p:cNvPr>
          <p:cNvPicPr preferRelativeResize="0"/>
          <p:nvPr/>
        </p:nvPicPr>
        <p:blipFill>
          <a:blip r:embed="rId4">
            <a:alphaModFix/>
          </a:blip>
          <a:stretch>
            <a:fillRect/>
          </a:stretch>
        </p:blipFill>
        <p:spPr>
          <a:xfrm>
            <a:off x="481200" y="9558200"/>
            <a:ext cx="3766349" cy="891925"/>
          </a:xfrm>
          <a:prstGeom prst="rect">
            <a:avLst/>
          </a:prstGeom>
          <a:noFill/>
          <a:ln>
            <a:noFill/>
          </a:ln>
        </p:spPr>
      </p:pic>
      <p:pic>
        <p:nvPicPr>
          <p:cNvPr id="2" name="Image 1">
            <a:extLst>
              <a:ext uri="{FF2B5EF4-FFF2-40B4-BE49-F238E27FC236}">
                <a16:creationId xmlns:a16="http://schemas.microsoft.com/office/drawing/2014/main" id="{44C88F35-BA11-47BD-AEC2-0C8F309EC4AC}"/>
              </a:ext>
            </a:extLst>
          </p:cNvPr>
          <p:cNvPicPr>
            <a:picLocks noChangeAspect="1"/>
          </p:cNvPicPr>
          <p:nvPr/>
        </p:nvPicPr>
        <p:blipFill>
          <a:blip r:embed="rId5"/>
          <a:stretch>
            <a:fillRect/>
          </a:stretch>
        </p:blipFill>
        <p:spPr>
          <a:xfrm>
            <a:off x="176400" y="5720894"/>
            <a:ext cx="3767655" cy="890093"/>
          </a:xfrm>
          <a:prstGeom prst="rect">
            <a:avLst/>
          </a:prstGeom>
        </p:spPr>
      </p:pic>
      <p:pic>
        <p:nvPicPr>
          <p:cNvPr id="10" name="Google Shape;252;p30">
            <a:extLst>
              <a:ext uri="{FF2B5EF4-FFF2-40B4-BE49-F238E27FC236}">
                <a16:creationId xmlns:a16="http://schemas.microsoft.com/office/drawing/2014/main" id="{D08BA745-BA75-4872-A615-18F77AABE279}"/>
              </a:ext>
            </a:extLst>
          </p:cNvPr>
          <p:cNvPicPr preferRelativeResize="0"/>
          <p:nvPr/>
        </p:nvPicPr>
        <p:blipFill>
          <a:blip r:embed="rId4">
            <a:alphaModFix/>
          </a:blip>
          <a:stretch>
            <a:fillRect/>
          </a:stretch>
        </p:blipFill>
        <p:spPr>
          <a:xfrm>
            <a:off x="633600" y="9710600"/>
            <a:ext cx="3766349" cy="891925"/>
          </a:xfrm>
          <a:prstGeom prst="rect">
            <a:avLst/>
          </a:prstGeom>
          <a:noFill/>
          <a:ln>
            <a:noFill/>
          </a:ln>
        </p:spPr>
      </p:pic>
      <p:pic>
        <p:nvPicPr>
          <p:cNvPr id="11" name="Google Shape;252;p30">
            <a:extLst>
              <a:ext uri="{FF2B5EF4-FFF2-40B4-BE49-F238E27FC236}">
                <a16:creationId xmlns:a16="http://schemas.microsoft.com/office/drawing/2014/main" id="{1FDA1FFB-C0B0-4C0F-A15A-00AB702EB31E}"/>
              </a:ext>
            </a:extLst>
          </p:cNvPr>
          <p:cNvPicPr preferRelativeResize="0"/>
          <p:nvPr/>
        </p:nvPicPr>
        <p:blipFill>
          <a:blip r:embed="rId4">
            <a:alphaModFix/>
          </a:blip>
          <a:stretch>
            <a:fillRect/>
          </a:stretch>
        </p:blipFill>
        <p:spPr>
          <a:xfrm>
            <a:off x="786000" y="9863000"/>
            <a:ext cx="3766349" cy="891925"/>
          </a:xfrm>
          <a:prstGeom prst="rect">
            <a:avLst/>
          </a:prstGeom>
          <a:noFill/>
          <a:ln>
            <a:noFill/>
          </a:ln>
        </p:spPr>
      </p:pic>
      <p:sp>
        <p:nvSpPr>
          <p:cNvPr id="12" name="Google Shape;84;p13">
            <a:extLst>
              <a:ext uri="{FF2B5EF4-FFF2-40B4-BE49-F238E27FC236}">
                <a16:creationId xmlns:a16="http://schemas.microsoft.com/office/drawing/2014/main" id="{54D1C2C8-B5C9-4B22-BE1F-03CFA1E89624}"/>
              </a:ext>
            </a:extLst>
          </p:cNvPr>
          <p:cNvSpPr txBox="1">
            <a:spLocks/>
          </p:cNvSpPr>
          <p:nvPr/>
        </p:nvSpPr>
        <p:spPr>
          <a:xfrm>
            <a:off x="4226924" y="5505976"/>
            <a:ext cx="6723776" cy="184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AA9E0"/>
              </a:buClr>
              <a:buSzPts val="1800"/>
              <a:buFont typeface="Impact"/>
              <a:buNone/>
              <a:defRPr sz="4400" b="0" i="0" u="none" strike="noStrike" cap="none">
                <a:solidFill>
                  <a:srgbClr val="2AA9E0"/>
                </a:solidFill>
                <a:latin typeface="Impact"/>
                <a:ea typeface="Impact"/>
                <a:cs typeface="Impact"/>
                <a:sym typeface="Impac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AAE0FA"/>
              </a:buClr>
              <a:buSzPts val="4400"/>
            </a:pPr>
            <a:r>
              <a:rPr lang="fr-CA" sz="2400" i="1" dirty="0">
                <a:solidFill>
                  <a:srgbClr val="BFBFBF"/>
                </a:solidFill>
                <a:latin typeface="Avenir"/>
                <a:ea typeface="Avenir"/>
                <a:cs typeface="Avenir"/>
                <a:sym typeface="Avenir"/>
              </a:rPr>
              <a:t>Légèrement modifié par le Regroupement Éclipse Bas-St-Laurent 2024</a:t>
            </a:r>
          </a:p>
        </p:txBody>
      </p:sp>
      <p:pic>
        <p:nvPicPr>
          <p:cNvPr id="9" name="Image 8">
            <a:extLst>
              <a:ext uri="{FF2B5EF4-FFF2-40B4-BE49-F238E27FC236}">
                <a16:creationId xmlns:a16="http://schemas.microsoft.com/office/drawing/2014/main" id="{15CAB091-8E50-4424-9331-4BC03DCE1DFB}"/>
              </a:ext>
            </a:extLst>
          </p:cNvPr>
          <p:cNvPicPr>
            <a:picLocks noChangeAspect="1"/>
          </p:cNvPicPr>
          <p:nvPr/>
        </p:nvPicPr>
        <p:blipFill>
          <a:blip r:embed="rId6"/>
          <a:stretch>
            <a:fillRect/>
          </a:stretch>
        </p:blipFill>
        <p:spPr>
          <a:xfrm>
            <a:off x="9893300" y="5030814"/>
            <a:ext cx="2430622" cy="18271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Google Shape;136;p22">
            <a:extLst>
              <a:ext uri="{FF2B5EF4-FFF2-40B4-BE49-F238E27FC236}">
                <a16:creationId xmlns:a16="http://schemas.microsoft.com/office/drawing/2014/main" id="{78296D05-575E-7F9F-FC20-61E339C35D08}"/>
              </a:ext>
            </a:extLst>
          </p:cNvPr>
          <p:cNvPicPr preferRelativeResize="0"/>
          <p:nvPr/>
        </p:nvPicPr>
        <p:blipFill>
          <a:blip r:embed="rId3"/>
          <a:srcRect/>
          <a:stretch/>
        </p:blipFill>
        <p:spPr>
          <a:xfrm>
            <a:off x="218470" y="263330"/>
            <a:ext cx="8187339" cy="4137219"/>
          </a:xfrm>
          <a:prstGeom prst="rect">
            <a:avLst/>
          </a:prstGeom>
          <a:noFill/>
          <a:ln>
            <a:noFill/>
          </a:ln>
        </p:spPr>
      </p:pic>
      <p:pic>
        <p:nvPicPr>
          <p:cNvPr id="136" name="Google Shape;136;p22"/>
          <p:cNvPicPr preferRelativeResize="0"/>
          <p:nvPr/>
        </p:nvPicPr>
        <p:blipFill>
          <a:blip r:embed="rId4"/>
          <a:srcRect/>
          <a:stretch/>
        </p:blipFill>
        <p:spPr>
          <a:xfrm>
            <a:off x="218470" y="78579"/>
            <a:ext cx="8187339" cy="4338642"/>
          </a:xfrm>
          <a:prstGeom prst="rect">
            <a:avLst/>
          </a:prstGeom>
          <a:noFill/>
          <a:ln>
            <a:noFill/>
          </a:ln>
        </p:spPr>
      </p:pic>
      <p:pic>
        <p:nvPicPr>
          <p:cNvPr id="3" name="Image 2">
            <a:extLst>
              <a:ext uri="{FF2B5EF4-FFF2-40B4-BE49-F238E27FC236}">
                <a16:creationId xmlns:a16="http://schemas.microsoft.com/office/drawing/2014/main" id="{ED99AA6C-EEAA-8C68-8145-A2904AA62ADF}"/>
              </a:ext>
            </a:extLst>
          </p:cNvPr>
          <p:cNvPicPr>
            <a:picLocks noChangeAspect="1"/>
          </p:cNvPicPr>
          <p:nvPr/>
        </p:nvPicPr>
        <p:blipFill>
          <a:blip r:embed="rId5"/>
          <a:stretch>
            <a:fillRect/>
          </a:stretch>
        </p:blipFill>
        <p:spPr>
          <a:xfrm>
            <a:off x="5286375" y="4610100"/>
            <a:ext cx="6905625" cy="2247900"/>
          </a:xfrm>
          <a:prstGeom prst="rect">
            <a:avLst/>
          </a:prstGeom>
        </p:spPr>
      </p:pic>
      <p:pic>
        <p:nvPicPr>
          <p:cNvPr id="6" name="Google Shape;136;p22">
            <a:extLst>
              <a:ext uri="{FF2B5EF4-FFF2-40B4-BE49-F238E27FC236}">
                <a16:creationId xmlns:a16="http://schemas.microsoft.com/office/drawing/2014/main" id="{1E2B9B22-A48F-8DD7-FB19-285BCF7025E7}"/>
              </a:ext>
            </a:extLst>
          </p:cNvPr>
          <p:cNvPicPr preferRelativeResize="0"/>
          <p:nvPr/>
        </p:nvPicPr>
        <p:blipFill>
          <a:blip r:embed="rId6"/>
          <a:srcRect/>
          <a:stretch/>
        </p:blipFill>
        <p:spPr>
          <a:xfrm>
            <a:off x="218472" y="263331"/>
            <a:ext cx="8187338" cy="4137219"/>
          </a:xfrm>
          <a:prstGeom prst="rect">
            <a:avLst/>
          </a:prstGeom>
          <a:noFill/>
          <a:ln>
            <a:noFill/>
          </a:ln>
        </p:spPr>
      </p:pic>
      <p:sp>
        <p:nvSpPr>
          <p:cNvPr id="7" name="Flèche : droite 6">
            <a:extLst>
              <a:ext uri="{FF2B5EF4-FFF2-40B4-BE49-F238E27FC236}">
                <a16:creationId xmlns:a16="http://schemas.microsoft.com/office/drawing/2014/main" id="{D6A298AC-9A15-4DE0-B199-75447A3DF658}"/>
              </a:ext>
            </a:extLst>
          </p:cNvPr>
          <p:cNvSpPr/>
          <p:nvPr/>
        </p:nvSpPr>
        <p:spPr>
          <a:xfrm>
            <a:off x="3822700" y="6235700"/>
            <a:ext cx="1155700" cy="2032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3466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142" name="Google Shape;142;p23"/>
          <p:cNvSpPr txBox="1"/>
          <p:nvPr/>
        </p:nvSpPr>
        <p:spPr>
          <a:xfrm>
            <a:off x="419700" y="6119100"/>
            <a:ext cx="10545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dirty="0">
                <a:solidFill>
                  <a:schemeClr val="lt1"/>
                </a:solidFill>
                <a:latin typeface="Avenir"/>
                <a:ea typeface="Avenir"/>
                <a:cs typeface="Avenir"/>
                <a:sym typeface="Avenir"/>
              </a:rPr>
              <a:t>Le site </a:t>
            </a:r>
            <a:r>
              <a:rPr lang="en-CA" sz="1800" u="sng" dirty="0">
                <a:solidFill>
                  <a:schemeClr val="hlink"/>
                </a:solidFill>
                <a:latin typeface="Avenir"/>
                <a:ea typeface="Avenir"/>
                <a:cs typeface="Avenir"/>
                <a:sym typeface="Avenir"/>
                <a:hlinkClick r:id="rId3"/>
              </a:rPr>
              <a:t>http://xjubier.free.fr/en/site_pages/solar_eclipses/TSE_2024_GoogleMapFull.html</a:t>
            </a:r>
            <a:r>
              <a:rPr lang="en-CA" sz="1800" dirty="0">
                <a:solidFill>
                  <a:schemeClr val="lt1"/>
                </a:solidFill>
                <a:latin typeface="Avenir"/>
                <a:ea typeface="Avenir"/>
                <a:cs typeface="Avenir"/>
                <a:sym typeface="Avenir"/>
              </a:rPr>
              <a:t>  </a:t>
            </a:r>
            <a:r>
              <a:rPr lang="en-CA" sz="1800" dirty="0" err="1">
                <a:solidFill>
                  <a:schemeClr val="lt1"/>
                </a:solidFill>
                <a:latin typeface="Avenir"/>
                <a:ea typeface="Avenir"/>
                <a:cs typeface="Avenir"/>
                <a:sym typeface="Avenir"/>
              </a:rPr>
              <a:t>donne</a:t>
            </a:r>
            <a:r>
              <a:rPr lang="en-CA" sz="1800" dirty="0">
                <a:solidFill>
                  <a:schemeClr val="lt1"/>
                </a:solidFill>
                <a:latin typeface="Avenir"/>
                <a:ea typeface="Avenir"/>
                <a:cs typeface="Avenir"/>
                <a:sym typeface="Avenir"/>
              </a:rPr>
              <a:t> </a:t>
            </a:r>
            <a:r>
              <a:rPr lang="en-CA" sz="1800" dirty="0" err="1">
                <a:solidFill>
                  <a:schemeClr val="lt1"/>
                </a:solidFill>
                <a:latin typeface="Avenir"/>
                <a:ea typeface="Avenir"/>
                <a:cs typeface="Avenir"/>
                <a:sym typeface="Avenir"/>
              </a:rPr>
              <a:t>une</a:t>
            </a:r>
            <a:r>
              <a:rPr lang="en-CA" sz="1800" dirty="0">
                <a:solidFill>
                  <a:schemeClr val="lt1"/>
                </a:solidFill>
                <a:latin typeface="Avenir"/>
                <a:ea typeface="Avenir"/>
                <a:cs typeface="Avenir"/>
                <a:sym typeface="Avenir"/>
              </a:rPr>
              <a:t> carte plus </a:t>
            </a:r>
            <a:r>
              <a:rPr lang="en-CA" sz="1800" dirty="0" err="1">
                <a:solidFill>
                  <a:schemeClr val="lt1"/>
                </a:solidFill>
                <a:latin typeface="Avenir"/>
                <a:ea typeface="Avenir"/>
                <a:cs typeface="Avenir"/>
                <a:sym typeface="Avenir"/>
              </a:rPr>
              <a:t>précise</a:t>
            </a:r>
            <a:r>
              <a:rPr lang="en-CA" sz="1800" dirty="0">
                <a:solidFill>
                  <a:schemeClr val="lt1"/>
                </a:solidFill>
                <a:latin typeface="Avenir"/>
                <a:ea typeface="Avenir"/>
                <a:cs typeface="Avenir"/>
                <a:sym typeface="Avenir"/>
              </a:rPr>
              <a:t>. </a:t>
            </a:r>
            <a:endParaRPr sz="1800" dirty="0">
              <a:solidFill>
                <a:schemeClr val="lt1"/>
              </a:solidFill>
              <a:latin typeface="Avenir"/>
              <a:ea typeface="Avenir"/>
              <a:cs typeface="Avenir"/>
              <a:sym typeface="Avenir"/>
            </a:endParaRPr>
          </a:p>
        </p:txBody>
      </p:sp>
      <p:pic>
        <p:nvPicPr>
          <p:cNvPr id="143" name="Google Shape;143;p23"/>
          <p:cNvPicPr preferRelativeResize="0"/>
          <p:nvPr/>
        </p:nvPicPr>
        <p:blipFill>
          <a:blip r:embed="rId4">
            <a:alphaModFix/>
          </a:blip>
          <a:stretch>
            <a:fillRect/>
          </a:stretch>
        </p:blipFill>
        <p:spPr>
          <a:xfrm>
            <a:off x="419699" y="174038"/>
            <a:ext cx="9028174" cy="5801126"/>
          </a:xfrm>
          <a:prstGeom prst="rect">
            <a:avLst/>
          </a:prstGeom>
          <a:noFill/>
          <a:ln>
            <a:noFill/>
          </a:ln>
        </p:spPr>
      </p:pic>
      <p:pic>
        <p:nvPicPr>
          <p:cNvPr id="144" name="Google Shape;144;p23"/>
          <p:cNvPicPr preferRelativeResize="0"/>
          <p:nvPr/>
        </p:nvPicPr>
        <p:blipFill rotWithShape="1">
          <a:blip r:embed="rId5">
            <a:alphaModFix/>
          </a:blip>
          <a:srcRect t="12721" b="3308"/>
          <a:stretch/>
        </p:blipFill>
        <p:spPr>
          <a:xfrm>
            <a:off x="10475025" y="2866225"/>
            <a:ext cx="1485900" cy="3191175"/>
          </a:xfrm>
          <a:prstGeom prst="rect">
            <a:avLst/>
          </a:prstGeom>
          <a:noFill/>
          <a:ln>
            <a:noFill/>
          </a:ln>
        </p:spPr>
      </p:pic>
      <p:sp>
        <p:nvSpPr>
          <p:cNvPr id="145" name="Google Shape;145;p23"/>
          <p:cNvSpPr txBox="1"/>
          <p:nvPr/>
        </p:nvSpPr>
        <p:spPr>
          <a:xfrm>
            <a:off x="5351325" y="5041600"/>
            <a:ext cx="5065800" cy="10158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a:solidFill>
                  <a:schemeClr val="lt1"/>
                </a:solidFill>
                <a:latin typeface="Avenir"/>
                <a:ea typeface="Avenir"/>
                <a:cs typeface="Avenir"/>
                <a:sym typeface="Avenir"/>
              </a:rPr>
              <a:t>Cliquez sur ce bouton pour avoir les heures en temps local. Par défaut, c’est le temps universel qui est donné lorsque vous cliquez sur la carte. </a:t>
            </a:r>
            <a:endParaRPr sz="1800">
              <a:solidFill>
                <a:schemeClr val="lt1"/>
              </a:solidFill>
              <a:latin typeface="Avenir"/>
              <a:ea typeface="Avenir"/>
              <a:cs typeface="Avenir"/>
              <a:sym typeface="Avenir"/>
            </a:endParaRPr>
          </a:p>
        </p:txBody>
      </p:sp>
      <p:cxnSp>
        <p:nvCxnSpPr>
          <p:cNvPr id="146" name="Google Shape;146;p23"/>
          <p:cNvCxnSpPr/>
          <p:nvPr/>
        </p:nvCxnSpPr>
        <p:spPr>
          <a:xfrm rot="10800000" flipH="1">
            <a:off x="7581475" y="4794700"/>
            <a:ext cx="2879400" cy="30360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50"/>
        <p:cNvGrpSpPr/>
        <p:nvPr/>
      </p:nvGrpSpPr>
      <p:grpSpPr>
        <a:xfrm>
          <a:off x="0" y="0"/>
          <a:ext cx="0" cy="0"/>
          <a:chOff x="0" y="0"/>
          <a:chExt cx="0" cy="0"/>
        </a:xfrm>
      </p:grpSpPr>
      <p:sp>
        <p:nvSpPr>
          <p:cNvPr id="151" name="Google Shape;151;p24"/>
          <p:cNvSpPr txBox="1"/>
          <p:nvPr/>
        </p:nvSpPr>
        <p:spPr>
          <a:xfrm>
            <a:off x="387450" y="6024750"/>
            <a:ext cx="1143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800" dirty="0">
                <a:solidFill>
                  <a:schemeClr val="lt1"/>
                </a:solidFill>
                <a:latin typeface="Avenir"/>
                <a:ea typeface="Avenir"/>
                <a:cs typeface="Avenir"/>
                <a:sym typeface="Avenir"/>
              </a:rPr>
              <a:t>Le site </a:t>
            </a:r>
            <a:r>
              <a:rPr lang="en-CA" sz="1800" u="sng" dirty="0">
                <a:solidFill>
                  <a:schemeClr val="hlink"/>
                </a:solidFill>
                <a:latin typeface="Avenir"/>
                <a:ea typeface="Avenir"/>
                <a:cs typeface="Avenir"/>
                <a:sym typeface="Avenir"/>
                <a:hlinkClick r:id="rId3"/>
              </a:rPr>
              <a:t>https://eclipse2024.org/eclipse_cities/statemap.html?lang=fr</a:t>
            </a:r>
            <a:r>
              <a:rPr lang="en-CA" sz="1800" dirty="0">
                <a:solidFill>
                  <a:schemeClr val="lt1"/>
                </a:solidFill>
                <a:latin typeface="Avenir"/>
                <a:ea typeface="Avenir"/>
                <a:cs typeface="Avenir"/>
                <a:sym typeface="Avenir"/>
              </a:rPr>
              <a:t> </a:t>
            </a:r>
            <a:r>
              <a:rPr lang="en-CA" sz="1800" dirty="0" err="1">
                <a:solidFill>
                  <a:schemeClr val="lt1"/>
                </a:solidFill>
                <a:latin typeface="Avenir"/>
                <a:ea typeface="Avenir"/>
                <a:cs typeface="Avenir"/>
                <a:sym typeface="Avenir"/>
              </a:rPr>
              <a:t>permet</a:t>
            </a:r>
            <a:r>
              <a:rPr lang="en-CA" sz="1800" dirty="0">
                <a:solidFill>
                  <a:schemeClr val="lt1"/>
                </a:solidFill>
                <a:latin typeface="Avenir"/>
                <a:ea typeface="Avenir"/>
                <a:cs typeface="Avenir"/>
                <a:sym typeface="Avenir"/>
              </a:rPr>
              <a:t> de </a:t>
            </a:r>
            <a:r>
              <a:rPr lang="en-CA" sz="1800" dirty="0" err="1">
                <a:solidFill>
                  <a:schemeClr val="lt1"/>
                </a:solidFill>
                <a:latin typeface="Avenir"/>
                <a:ea typeface="Avenir"/>
                <a:cs typeface="Avenir"/>
                <a:sym typeface="Avenir"/>
              </a:rPr>
              <a:t>choisir</a:t>
            </a:r>
            <a:r>
              <a:rPr lang="en-CA" sz="1800" dirty="0">
                <a:solidFill>
                  <a:schemeClr val="lt1"/>
                </a:solidFill>
                <a:latin typeface="Avenir"/>
                <a:ea typeface="Avenir"/>
                <a:cs typeface="Avenir"/>
                <a:sym typeface="Avenir"/>
              </a:rPr>
              <a:t> un </a:t>
            </a:r>
            <a:r>
              <a:rPr lang="en-CA" sz="1800" dirty="0" err="1">
                <a:solidFill>
                  <a:schemeClr val="lt1"/>
                </a:solidFill>
                <a:latin typeface="Avenir"/>
                <a:ea typeface="Avenir"/>
                <a:cs typeface="Avenir"/>
                <a:sym typeface="Avenir"/>
              </a:rPr>
              <a:t>endroit</a:t>
            </a:r>
            <a:r>
              <a:rPr lang="en-CA" sz="1800" dirty="0">
                <a:solidFill>
                  <a:schemeClr val="lt1"/>
                </a:solidFill>
                <a:latin typeface="Avenir"/>
                <a:ea typeface="Avenir"/>
                <a:cs typeface="Avenir"/>
                <a:sym typeface="Avenir"/>
              </a:rPr>
              <a:t> </a:t>
            </a:r>
            <a:r>
              <a:rPr lang="en-CA" sz="1800" dirty="0" err="1">
                <a:solidFill>
                  <a:schemeClr val="lt1"/>
                </a:solidFill>
                <a:latin typeface="Avenir"/>
                <a:ea typeface="Avenir"/>
                <a:cs typeface="Avenir"/>
                <a:sym typeface="Avenir"/>
              </a:rPr>
              <a:t>puis</a:t>
            </a:r>
            <a:r>
              <a:rPr lang="en-CA" sz="1800" dirty="0">
                <a:solidFill>
                  <a:schemeClr val="lt1"/>
                </a:solidFill>
                <a:latin typeface="Avenir"/>
                <a:ea typeface="Avenir"/>
                <a:cs typeface="Avenir"/>
                <a:sym typeface="Avenir"/>
              </a:rPr>
              <a:t> de </a:t>
            </a:r>
            <a:r>
              <a:rPr lang="en-CA" sz="1800" dirty="0" err="1">
                <a:solidFill>
                  <a:schemeClr val="lt1"/>
                </a:solidFill>
                <a:latin typeface="Avenir"/>
                <a:ea typeface="Avenir"/>
                <a:cs typeface="Avenir"/>
                <a:sym typeface="Avenir"/>
              </a:rPr>
              <a:t>choisir</a:t>
            </a:r>
            <a:r>
              <a:rPr lang="en-CA" sz="1800" dirty="0">
                <a:solidFill>
                  <a:schemeClr val="lt1"/>
                </a:solidFill>
                <a:latin typeface="Avenir"/>
                <a:ea typeface="Avenir"/>
                <a:cs typeface="Avenir"/>
                <a:sym typeface="Avenir"/>
              </a:rPr>
              <a:t> </a:t>
            </a:r>
            <a:r>
              <a:rPr lang="en-CA" sz="1800" dirty="0" err="1">
                <a:solidFill>
                  <a:schemeClr val="lt1"/>
                </a:solidFill>
                <a:latin typeface="Avenir"/>
                <a:ea typeface="Avenir"/>
                <a:cs typeface="Avenir"/>
                <a:sym typeface="Avenir"/>
              </a:rPr>
              <a:t>Ouvrir</a:t>
            </a:r>
            <a:r>
              <a:rPr lang="en-CA" sz="1800" dirty="0">
                <a:solidFill>
                  <a:schemeClr val="lt1"/>
                </a:solidFill>
                <a:latin typeface="Avenir"/>
                <a:ea typeface="Avenir"/>
                <a:cs typeface="Avenir"/>
                <a:sym typeface="Avenir"/>
              </a:rPr>
              <a:t> le </a:t>
            </a:r>
            <a:r>
              <a:rPr lang="en-CA" sz="1800" dirty="0" err="1">
                <a:solidFill>
                  <a:schemeClr val="lt1"/>
                </a:solidFill>
                <a:latin typeface="Avenir"/>
                <a:ea typeface="Avenir"/>
                <a:cs typeface="Avenir"/>
                <a:sym typeface="Avenir"/>
              </a:rPr>
              <a:t>simulateur</a:t>
            </a:r>
            <a:r>
              <a:rPr lang="en-CA" sz="1800" dirty="0">
                <a:solidFill>
                  <a:schemeClr val="lt1"/>
                </a:solidFill>
                <a:latin typeface="Avenir"/>
                <a:ea typeface="Avenir"/>
                <a:cs typeface="Avenir"/>
                <a:sym typeface="Avenir"/>
              </a:rPr>
              <a:t> </a:t>
            </a:r>
            <a:r>
              <a:rPr lang="en-CA" sz="1800" dirty="0" err="1">
                <a:solidFill>
                  <a:schemeClr val="lt1"/>
                </a:solidFill>
                <a:latin typeface="Avenir"/>
                <a:ea typeface="Avenir"/>
                <a:cs typeface="Avenir"/>
                <a:sym typeface="Avenir"/>
              </a:rPr>
              <a:t>d’éclipse</a:t>
            </a:r>
            <a:r>
              <a:rPr lang="en-CA" sz="1800" dirty="0">
                <a:solidFill>
                  <a:schemeClr val="lt1"/>
                </a:solidFill>
                <a:latin typeface="Avenir"/>
                <a:ea typeface="Avenir"/>
                <a:cs typeface="Avenir"/>
                <a:sym typeface="Avenir"/>
              </a:rPr>
              <a:t>.</a:t>
            </a:r>
            <a:endParaRPr sz="1800" dirty="0">
              <a:solidFill>
                <a:schemeClr val="lt1"/>
              </a:solidFill>
              <a:latin typeface="Avenir"/>
              <a:ea typeface="Avenir"/>
              <a:cs typeface="Avenir"/>
              <a:sym typeface="Avenir"/>
            </a:endParaRPr>
          </a:p>
        </p:txBody>
      </p:sp>
      <p:pic>
        <p:nvPicPr>
          <p:cNvPr id="152" name="Google Shape;152;p24"/>
          <p:cNvPicPr preferRelativeResize="0"/>
          <p:nvPr/>
        </p:nvPicPr>
        <p:blipFill>
          <a:blip r:embed="rId4">
            <a:alphaModFix/>
          </a:blip>
          <a:stretch>
            <a:fillRect/>
          </a:stretch>
        </p:blipFill>
        <p:spPr>
          <a:xfrm>
            <a:off x="387450" y="479425"/>
            <a:ext cx="8974923" cy="547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1680225" y="2368075"/>
            <a:ext cx="90123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990"/>
              <a:buFont typeface="Arial"/>
              <a:buNone/>
            </a:pPr>
            <a:r>
              <a:rPr lang="en-CA" sz="4800">
                <a:solidFill>
                  <a:schemeClr val="lt1"/>
                </a:solidFill>
              </a:rPr>
              <a:t>Est-ce vraiment un événement unique dans une vie?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p:nvPr/>
        </p:nvSpPr>
        <p:spPr>
          <a:xfrm>
            <a:off x="762000" y="1352075"/>
            <a:ext cx="11031900" cy="13947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None/>
            </a:pPr>
            <a:r>
              <a:rPr lang="en-CA" sz="2800" dirty="0" err="1">
                <a:solidFill>
                  <a:schemeClr val="lt1"/>
                </a:solidFill>
                <a:latin typeface="Avenir"/>
                <a:ea typeface="Avenir"/>
                <a:cs typeface="Avenir"/>
                <a:sym typeface="Avenir"/>
              </a:rPr>
              <a:t>Dernière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éclipse</a:t>
            </a:r>
            <a:r>
              <a:rPr lang="en-CA" sz="2800" dirty="0">
                <a:solidFill>
                  <a:schemeClr val="lt1"/>
                </a:solidFill>
                <a:latin typeface="Avenir"/>
                <a:ea typeface="Avenir"/>
                <a:cs typeface="Avenir"/>
                <a:sym typeface="Avenir"/>
              </a:rPr>
              <a:t> Presque </a:t>
            </a:r>
            <a:r>
              <a:rPr lang="en-CA" sz="2800" dirty="0" err="1">
                <a:solidFill>
                  <a:schemeClr val="lt1"/>
                </a:solidFill>
                <a:latin typeface="Avenir"/>
                <a:ea typeface="Avenir"/>
                <a:cs typeface="Avenir"/>
                <a:sym typeface="Avenir"/>
              </a:rPr>
              <a:t>totale</a:t>
            </a:r>
            <a:r>
              <a:rPr lang="en-CA" sz="2800" dirty="0">
                <a:solidFill>
                  <a:schemeClr val="lt1"/>
                </a:solidFill>
                <a:latin typeface="Avenir"/>
                <a:ea typeface="Avenir"/>
                <a:cs typeface="Avenir"/>
                <a:sym typeface="Avenir"/>
              </a:rPr>
              <a:t> à Rimouski (98%): </a:t>
            </a:r>
            <a:r>
              <a:rPr lang="en-CA" sz="2800" dirty="0">
                <a:solidFill>
                  <a:srgbClr val="FFC000"/>
                </a:solidFill>
                <a:latin typeface="Avenir"/>
                <a:ea typeface="Avenir"/>
                <a:cs typeface="Avenir"/>
                <a:sym typeface="Avenir"/>
              </a:rPr>
              <a:t>1972</a:t>
            </a:r>
            <a:endParaRPr sz="2800" dirty="0">
              <a:solidFill>
                <a:srgbClr val="FFC000"/>
              </a:solidFill>
              <a:latin typeface="Avenir"/>
              <a:ea typeface="Avenir"/>
              <a:cs typeface="Avenir"/>
              <a:sym typeface="Avenir"/>
            </a:endParaRPr>
          </a:p>
          <a:p>
            <a:pPr marL="0" marR="0" lvl="0" indent="0" algn="ctr" rtl="0">
              <a:lnSpc>
                <a:spcPct val="115000"/>
              </a:lnSpc>
              <a:spcBef>
                <a:spcPts val="1000"/>
              </a:spcBef>
              <a:spcAft>
                <a:spcPts val="0"/>
              </a:spcAft>
              <a:buNone/>
            </a:pPr>
            <a:r>
              <a:rPr lang="en-CA" sz="2800" dirty="0" err="1">
                <a:solidFill>
                  <a:schemeClr val="lt1"/>
                </a:solidFill>
                <a:latin typeface="Avenir"/>
                <a:ea typeface="Avenir"/>
                <a:cs typeface="Avenir"/>
                <a:sym typeface="Avenir"/>
              </a:rPr>
              <a:t>Dernière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éclipse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totale</a:t>
            </a:r>
            <a:r>
              <a:rPr lang="en-CA" sz="2800" dirty="0">
                <a:solidFill>
                  <a:schemeClr val="lt1"/>
                </a:solidFill>
                <a:latin typeface="Avenir"/>
                <a:ea typeface="Avenir"/>
                <a:cs typeface="Avenir"/>
                <a:sym typeface="Avenir"/>
              </a:rPr>
              <a:t> à traverser le </a:t>
            </a:r>
            <a:r>
              <a:rPr lang="en-CA" sz="2800" dirty="0" err="1">
                <a:solidFill>
                  <a:schemeClr val="lt1"/>
                </a:solidFill>
                <a:latin typeface="Avenir"/>
                <a:ea typeface="Avenir"/>
                <a:cs typeface="Avenir"/>
                <a:sym typeface="Avenir"/>
              </a:rPr>
              <a:t>sud</a:t>
            </a:r>
            <a:r>
              <a:rPr lang="en-CA" sz="2800" dirty="0">
                <a:solidFill>
                  <a:schemeClr val="lt1"/>
                </a:solidFill>
                <a:latin typeface="Avenir"/>
                <a:ea typeface="Avenir"/>
                <a:cs typeface="Avenir"/>
                <a:sym typeface="Avenir"/>
              </a:rPr>
              <a:t> du Québec: </a:t>
            </a:r>
            <a:r>
              <a:rPr lang="en-CA" sz="2800" dirty="0">
                <a:solidFill>
                  <a:srgbClr val="FFC000"/>
                </a:solidFill>
                <a:latin typeface="Avenir"/>
                <a:sym typeface="Avenir"/>
              </a:rPr>
              <a:t>1963</a:t>
            </a:r>
            <a:endParaRPr sz="2800" dirty="0">
              <a:solidFill>
                <a:srgbClr val="FFC000"/>
              </a:solidFill>
              <a:latin typeface="Avenir"/>
              <a:sym typeface="Avenir"/>
            </a:endParaRPr>
          </a:p>
          <a:p>
            <a:pPr marL="0" marR="0" lvl="0" indent="0" algn="ctr" rtl="0">
              <a:lnSpc>
                <a:spcPct val="115000"/>
              </a:lnSpc>
              <a:spcBef>
                <a:spcPts val="1000"/>
              </a:spcBef>
              <a:spcAft>
                <a:spcPts val="0"/>
              </a:spcAft>
              <a:buNone/>
            </a:pPr>
            <a:endParaRPr sz="2800" dirty="0">
              <a:solidFill>
                <a:schemeClr val="lt1"/>
              </a:solidFill>
              <a:latin typeface="Avenir"/>
              <a:ea typeface="Avenir"/>
              <a:cs typeface="Avenir"/>
              <a:sym typeface="Avenir"/>
            </a:endParaRPr>
          </a:p>
        </p:txBody>
      </p:sp>
      <p:sp>
        <p:nvSpPr>
          <p:cNvPr id="163" name="Google Shape;163;p26"/>
          <p:cNvSpPr txBox="1"/>
          <p:nvPr/>
        </p:nvSpPr>
        <p:spPr>
          <a:xfrm>
            <a:off x="762000" y="2936275"/>
            <a:ext cx="11031900" cy="664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None/>
            </a:pPr>
            <a:r>
              <a:rPr lang="en-CA" sz="2800" dirty="0">
                <a:solidFill>
                  <a:srgbClr val="FFC000"/>
                </a:solidFill>
                <a:latin typeface="Avenir"/>
                <a:sym typeface="Avenir"/>
              </a:rPr>
              <a:t>*</a:t>
            </a:r>
            <a:r>
              <a:rPr lang="en-CA" sz="2800" dirty="0" err="1">
                <a:solidFill>
                  <a:srgbClr val="FFC000"/>
                </a:solidFill>
                <a:latin typeface="Avenir"/>
                <a:sym typeface="Avenir"/>
              </a:rPr>
              <a:t>Éclipse</a:t>
            </a:r>
            <a:r>
              <a:rPr lang="en-CA" sz="2800" dirty="0">
                <a:solidFill>
                  <a:srgbClr val="FFC000"/>
                </a:solidFill>
                <a:latin typeface="Avenir"/>
                <a:sym typeface="Avenir"/>
              </a:rPr>
              <a:t> </a:t>
            </a:r>
            <a:r>
              <a:rPr lang="en-CA" sz="2800" dirty="0" err="1">
                <a:solidFill>
                  <a:srgbClr val="FFC000"/>
                </a:solidFill>
                <a:latin typeface="Avenir"/>
                <a:sym typeface="Avenir"/>
              </a:rPr>
              <a:t>solaire</a:t>
            </a:r>
            <a:r>
              <a:rPr lang="en-CA" sz="2800" dirty="0">
                <a:solidFill>
                  <a:srgbClr val="FFC000"/>
                </a:solidFill>
                <a:latin typeface="Avenir"/>
                <a:sym typeface="Avenir"/>
              </a:rPr>
              <a:t> </a:t>
            </a:r>
            <a:r>
              <a:rPr lang="en-CA" sz="2800" dirty="0" err="1">
                <a:solidFill>
                  <a:srgbClr val="FFC000"/>
                </a:solidFill>
                <a:latin typeface="Avenir"/>
                <a:sym typeface="Avenir"/>
              </a:rPr>
              <a:t>totale</a:t>
            </a:r>
            <a:r>
              <a:rPr lang="en-CA" sz="2800" dirty="0">
                <a:solidFill>
                  <a:srgbClr val="FFC000"/>
                </a:solidFill>
                <a:latin typeface="Avenir"/>
                <a:sym typeface="Avenir"/>
              </a:rPr>
              <a:t> 2024*</a:t>
            </a:r>
            <a:endParaRPr sz="2800" dirty="0">
              <a:solidFill>
                <a:srgbClr val="FFC000"/>
              </a:solidFill>
              <a:latin typeface="Avenir"/>
              <a:sym typeface="Avenir"/>
            </a:endParaRPr>
          </a:p>
          <a:p>
            <a:pPr marL="0" marR="0" lvl="0" indent="0" algn="ctr" rtl="0">
              <a:lnSpc>
                <a:spcPct val="115000"/>
              </a:lnSpc>
              <a:spcBef>
                <a:spcPts val="1000"/>
              </a:spcBef>
              <a:spcAft>
                <a:spcPts val="0"/>
              </a:spcAft>
              <a:buNone/>
            </a:pPr>
            <a:endParaRPr sz="2800" dirty="0">
              <a:solidFill>
                <a:schemeClr val="lt1"/>
              </a:solidFill>
              <a:latin typeface="Avenir"/>
              <a:ea typeface="Avenir"/>
              <a:cs typeface="Avenir"/>
              <a:sym typeface="Avenir"/>
            </a:endParaRPr>
          </a:p>
        </p:txBody>
      </p:sp>
      <p:sp>
        <p:nvSpPr>
          <p:cNvPr id="164" name="Google Shape;164;p26"/>
          <p:cNvSpPr txBox="1"/>
          <p:nvPr/>
        </p:nvSpPr>
        <p:spPr>
          <a:xfrm>
            <a:off x="762000" y="3846750"/>
            <a:ext cx="11031900" cy="12321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000"/>
              </a:spcBef>
              <a:spcAft>
                <a:spcPts val="0"/>
              </a:spcAft>
              <a:buNone/>
            </a:pPr>
            <a:r>
              <a:rPr lang="en-CA" sz="2800" dirty="0" err="1">
                <a:solidFill>
                  <a:schemeClr val="lt1"/>
                </a:solidFill>
                <a:latin typeface="Avenir"/>
                <a:ea typeface="Avenir"/>
                <a:cs typeface="Avenir"/>
                <a:sym typeface="Avenir"/>
              </a:rPr>
              <a:t>Prochaine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éclipse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totale</a:t>
            </a:r>
            <a:r>
              <a:rPr lang="en-CA" sz="2800" dirty="0">
                <a:solidFill>
                  <a:schemeClr val="lt1"/>
                </a:solidFill>
                <a:latin typeface="Avenir"/>
                <a:ea typeface="Avenir"/>
                <a:cs typeface="Avenir"/>
                <a:sym typeface="Avenir"/>
              </a:rPr>
              <a:t> à traverser le </a:t>
            </a:r>
            <a:r>
              <a:rPr lang="en-CA" sz="2800" dirty="0" err="1">
                <a:solidFill>
                  <a:schemeClr val="lt1"/>
                </a:solidFill>
                <a:latin typeface="Avenir"/>
                <a:ea typeface="Avenir"/>
                <a:cs typeface="Avenir"/>
                <a:sym typeface="Avenir"/>
              </a:rPr>
              <a:t>sud</a:t>
            </a:r>
            <a:r>
              <a:rPr lang="en-CA" sz="2800" dirty="0">
                <a:solidFill>
                  <a:schemeClr val="lt1"/>
                </a:solidFill>
                <a:latin typeface="Avenir"/>
                <a:ea typeface="Avenir"/>
                <a:cs typeface="Avenir"/>
                <a:sym typeface="Avenir"/>
              </a:rPr>
              <a:t> du Québec: </a:t>
            </a:r>
            <a:r>
              <a:rPr lang="en-CA" sz="2800" dirty="0">
                <a:solidFill>
                  <a:srgbClr val="FFC000"/>
                </a:solidFill>
                <a:latin typeface="Avenir"/>
                <a:sym typeface="Avenir"/>
              </a:rPr>
              <a:t>2106</a:t>
            </a:r>
            <a:endParaRPr sz="2800" dirty="0">
              <a:solidFill>
                <a:srgbClr val="FFC000"/>
              </a:solidFill>
              <a:latin typeface="Avenir"/>
              <a:sym typeface="Avenir"/>
            </a:endParaRPr>
          </a:p>
          <a:p>
            <a:pPr marL="0" marR="0" lvl="0" indent="0" algn="ctr" rtl="0">
              <a:lnSpc>
                <a:spcPct val="115000"/>
              </a:lnSpc>
              <a:spcBef>
                <a:spcPts val="1000"/>
              </a:spcBef>
              <a:spcAft>
                <a:spcPts val="0"/>
              </a:spcAft>
              <a:buNone/>
            </a:pPr>
            <a:r>
              <a:rPr lang="en-CA" sz="2800" dirty="0" err="1">
                <a:solidFill>
                  <a:schemeClr val="lt1"/>
                </a:solidFill>
                <a:latin typeface="Avenir"/>
                <a:ea typeface="Avenir"/>
                <a:cs typeface="Avenir"/>
                <a:sym typeface="Avenir"/>
              </a:rPr>
              <a:t>Prochaine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éclipse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totale</a:t>
            </a:r>
            <a:r>
              <a:rPr lang="en-CA" sz="2800" dirty="0">
                <a:solidFill>
                  <a:schemeClr val="lt1"/>
                </a:solidFill>
                <a:latin typeface="Avenir"/>
                <a:ea typeface="Avenir"/>
                <a:cs typeface="Avenir"/>
                <a:sym typeface="Avenir"/>
              </a:rPr>
              <a:t> à Rimouski: </a:t>
            </a:r>
            <a:r>
              <a:rPr lang="en-CA" sz="2800" dirty="0">
                <a:solidFill>
                  <a:srgbClr val="FFC000"/>
                </a:solidFill>
                <a:latin typeface="Avenir"/>
                <a:sym typeface="Avenir"/>
              </a:rPr>
              <a:t>2205</a:t>
            </a:r>
            <a:endParaRPr sz="2800" dirty="0">
              <a:solidFill>
                <a:srgbClr val="FFC000"/>
              </a:solidFill>
              <a:latin typeface="Avenir"/>
              <a:sym typeface="Avenir"/>
            </a:endParaRPr>
          </a:p>
          <a:p>
            <a:pPr marL="0" marR="0" lvl="0" indent="0" algn="ctr" rtl="0">
              <a:lnSpc>
                <a:spcPct val="115000"/>
              </a:lnSpc>
              <a:spcBef>
                <a:spcPts val="1000"/>
              </a:spcBef>
              <a:spcAft>
                <a:spcPts val="0"/>
              </a:spcAft>
              <a:buNone/>
            </a:pPr>
            <a:endParaRPr sz="2800" dirty="0">
              <a:solidFill>
                <a:schemeClr val="lt1"/>
              </a:solidFill>
              <a:latin typeface="Avenir"/>
              <a:ea typeface="Avenir"/>
              <a:cs typeface="Avenir"/>
              <a:sym typeface="Avenir"/>
            </a:endParaRPr>
          </a:p>
        </p:txBody>
      </p:sp>
      <p:sp>
        <p:nvSpPr>
          <p:cNvPr id="165" name="Google Shape;165;p26"/>
          <p:cNvSpPr txBox="1"/>
          <p:nvPr/>
        </p:nvSpPr>
        <p:spPr>
          <a:xfrm>
            <a:off x="0" y="5893750"/>
            <a:ext cx="13042900" cy="146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None/>
            </a:pPr>
            <a:r>
              <a:rPr lang="en-CA" sz="1800" u="sng" dirty="0">
                <a:solidFill>
                  <a:srgbClr val="2AA9E0"/>
                </a:solidFill>
                <a:latin typeface="Avenir"/>
                <a:ea typeface="Avenir"/>
                <a:cs typeface="Avenir"/>
                <a:sym typeface="Avenir"/>
                <a:hlinkClick r:id="rId3">
                  <a:extLst>
                    <a:ext uri="{A12FA001-AC4F-418D-AE19-62706E023703}">
                      <ahyp:hlinkClr xmlns:ahyp="http://schemas.microsoft.com/office/drawing/2018/hyperlinkcolor" val="tx"/>
                    </a:ext>
                  </a:extLst>
                </a:hlinkClick>
              </a:rPr>
              <a:t>Plus </a:t>
            </a:r>
            <a:r>
              <a:rPr lang="en-CA" sz="1800" u="sng" dirty="0" err="1">
                <a:solidFill>
                  <a:srgbClr val="2AA9E0"/>
                </a:solidFill>
                <a:latin typeface="Avenir"/>
                <a:ea typeface="Avenir"/>
                <a:cs typeface="Avenir"/>
                <a:sym typeface="Avenir"/>
                <a:hlinkClick r:id="rId3">
                  <a:extLst>
                    <a:ext uri="{A12FA001-AC4F-418D-AE19-62706E023703}">
                      <ahyp:hlinkClr xmlns:ahyp="http://schemas.microsoft.com/office/drawing/2018/hyperlinkcolor" val="tx"/>
                    </a:ext>
                  </a:extLst>
                </a:hlinkClick>
              </a:rPr>
              <a:t>d’information</a:t>
            </a:r>
            <a:r>
              <a:rPr lang="en-CA" sz="1800" dirty="0">
                <a:solidFill>
                  <a:srgbClr val="FFFFFF"/>
                </a:solidFill>
                <a:latin typeface="Avenir"/>
                <a:ea typeface="Avenir"/>
                <a:cs typeface="Avenir"/>
                <a:sym typeface="Avenir"/>
              </a:rPr>
              <a:t> (</a:t>
            </a:r>
            <a:r>
              <a:rPr lang="en-CA" sz="1800" dirty="0" err="1">
                <a:solidFill>
                  <a:srgbClr val="FFFFFF"/>
                </a:solidFill>
                <a:latin typeface="Avenir"/>
                <a:ea typeface="Avenir"/>
                <a:cs typeface="Avenir"/>
                <a:sym typeface="Avenir"/>
              </a:rPr>
              <a:t>notre</a:t>
            </a:r>
            <a:r>
              <a:rPr lang="en-CA" sz="1800" dirty="0">
                <a:solidFill>
                  <a:srgbClr val="FFFFFF"/>
                </a:solidFill>
                <a:latin typeface="Avenir"/>
                <a:ea typeface="Avenir"/>
                <a:cs typeface="Avenir"/>
                <a:sym typeface="Avenir"/>
              </a:rPr>
              <a:t> document) </a:t>
            </a:r>
            <a:endParaRPr sz="1800" dirty="0">
              <a:solidFill>
                <a:srgbClr val="FFFFFF"/>
              </a:solidFill>
              <a:latin typeface="Avenir"/>
              <a:ea typeface="Avenir"/>
              <a:cs typeface="Avenir"/>
              <a:sym typeface="Avenir"/>
            </a:endParaRPr>
          </a:p>
          <a:p>
            <a:pPr marL="0" marR="0" lvl="0" indent="0" algn="l" rtl="0">
              <a:lnSpc>
                <a:spcPct val="100000"/>
              </a:lnSpc>
              <a:spcBef>
                <a:spcPts val="1000"/>
              </a:spcBef>
              <a:spcAft>
                <a:spcPts val="0"/>
              </a:spcAft>
              <a:buNone/>
            </a:pPr>
            <a:r>
              <a:rPr lang="en-CA" sz="1800" dirty="0" err="1">
                <a:solidFill>
                  <a:srgbClr val="FFFFFF"/>
                </a:solidFill>
                <a:latin typeface="Avenir"/>
                <a:ea typeface="Avenir"/>
                <a:cs typeface="Avenir"/>
                <a:sym typeface="Avenir"/>
              </a:rPr>
              <a:t>Références</a:t>
            </a:r>
            <a:r>
              <a:rPr lang="en-CA" sz="1800" dirty="0">
                <a:solidFill>
                  <a:srgbClr val="FFFFFF"/>
                </a:solidFill>
                <a:latin typeface="Avenir"/>
                <a:ea typeface="Avenir"/>
                <a:cs typeface="Avenir"/>
                <a:sym typeface="Avenir"/>
              </a:rPr>
              <a:t>: </a:t>
            </a:r>
            <a:r>
              <a:rPr lang="en-CA" sz="1800" u="sng" dirty="0">
                <a:solidFill>
                  <a:srgbClr val="2AA9E0"/>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https://eclipsewise.com/solar/SEatlas/SEatlas.html</a:t>
            </a:r>
            <a:r>
              <a:rPr lang="en-CA" sz="1800" dirty="0">
                <a:solidFill>
                  <a:srgbClr val="FFFFFF"/>
                </a:solidFill>
                <a:latin typeface="Avenir"/>
                <a:ea typeface="Avenir"/>
                <a:cs typeface="Avenir"/>
                <a:sym typeface="Avenir"/>
              </a:rPr>
              <a:t> et </a:t>
            </a:r>
            <a:r>
              <a:rPr lang="en-CA" sz="1800" u="sng" dirty="0">
                <a:solidFill>
                  <a:schemeClr val="hlink"/>
                </a:solidFill>
                <a:latin typeface="Avenir"/>
                <a:ea typeface="Avenir"/>
                <a:cs typeface="Avenir"/>
                <a:sym typeface="Avenir"/>
                <a:hlinkClick r:id="rId5"/>
              </a:rPr>
              <a:t>https://espacepourlavie.ca/frequence-des-eclipses-de-soleil</a:t>
            </a:r>
            <a:endParaRPr sz="1800" dirty="0">
              <a:solidFill>
                <a:srgbClr val="FFFFFF"/>
              </a:solidFill>
              <a:latin typeface="Avenir"/>
              <a:ea typeface="Avenir"/>
              <a:cs typeface="Avenir"/>
              <a:sym typeface="Avenir"/>
            </a:endParaRPr>
          </a:p>
          <a:p>
            <a:pPr marL="0" marR="0" lvl="0" indent="0" algn="l" rtl="0">
              <a:lnSpc>
                <a:spcPct val="100000"/>
              </a:lnSpc>
              <a:spcBef>
                <a:spcPts val="1000"/>
              </a:spcBef>
              <a:spcAft>
                <a:spcPts val="0"/>
              </a:spcAft>
              <a:buNone/>
            </a:pPr>
            <a:endParaRPr sz="1800" dirty="0">
              <a:solidFill>
                <a:srgbClr val="FFFFFF"/>
              </a:solidFill>
              <a:latin typeface="Avenir"/>
              <a:ea typeface="Avenir"/>
              <a:cs typeface="Avenir"/>
              <a:sym typeface="Avenir"/>
            </a:endParaRPr>
          </a:p>
          <a:p>
            <a:pPr marL="0" marR="0" lvl="0" indent="0" algn="l" rtl="0">
              <a:lnSpc>
                <a:spcPct val="100000"/>
              </a:lnSpc>
              <a:spcBef>
                <a:spcPts val="1000"/>
              </a:spcBef>
              <a:spcAft>
                <a:spcPts val="0"/>
              </a:spcAft>
              <a:buNone/>
            </a:pPr>
            <a:endParaRPr sz="1800" dirty="0">
              <a:solidFill>
                <a:srgbClr val="FFFFFF"/>
              </a:solidFill>
              <a:latin typeface="Avenir"/>
              <a:ea typeface="Avenir"/>
              <a:cs typeface="Avenir"/>
              <a:sym typeface="Avenir"/>
            </a:endParaRPr>
          </a:p>
          <a:p>
            <a:pPr marL="0" marR="0" lvl="0" indent="0" algn="l" rtl="0">
              <a:lnSpc>
                <a:spcPct val="100000"/>
              </a:lnSpc>
              <a:spcBef>
                <a:spcPts val="1000"/>
              </a:spcBef>
              <a:spcAft>
                <a:spcPts val="0"/>
              </a:spcAft>
              <a:buNone/>
            </a:pPr>
            <a:endParaRPr sz="1800" dirty="0">
              <a:solidFill>
                <a:srgbClr val="FFFFFF"/>
              </a:solidFill>
              <a:latin typeface="Avenir"/>
              <a:ea typeface="Avenir"/>
              <a:cs typeface="Avenir"/>
              <a:sym typeface="Avenir"/>
            </a:endParaRPr>
          </a:p>
        </p:txBody>
      </p:sp>
    </p:spTree>
  </p:cSld>
  <p:clrMapOvr>
    <a:masterClrMapping/>
  </p:clrMapOvr>
  <p:extLst mod="1">
    <p:ext uri="{6950BFC3-D8DA-4A85-94F7-54DA5524770B}">
      <p188:commentRel xmlns:p188="http://schemas.microsoft.com/office/powerpoint/2018/8/main" xmlns="" r:id="rId6"/>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751125" y="191815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CA" sz="4800">
                <a:solidFill>
                  <a:schemeClr val="lt1"/>
                </a:solidFill>
              </a:rPr>
              <a:t>Observer une éclipse solaire totale</a:t>
            </a:r>
            <a:endParaRPr/>
          </a:p>
        </p:txBody>
      </p:sp>
      <p:sp>
        <p:nvSpPr>
          <p:cNvPr id="171" name="Google Shape;171;p27"/>
          <p:cNvSpPr txBox="1"/>
          <p:nvPr/>
        </p:nvSpPr>
        <p:spPr>
          <a:xfrm>
            <a:off x="3645525" y="3811275"/>
            <a:ext cx="4698600" cy="860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None/>
            </a:pPr>
            <a:r>
              <a:rPr lang="en-CA" sz="3000" dirty="0">
                <a:solidFill>
                  <a:srgbClr val="FFC000"/>
                </a:solidFill>
                <a:latin typeface="Avenir"/>
                <a:ea typeface="Avenir"/>
                <a:cs typeface="Avenir"/>
                <a:sym typeface="Avenir"/>
              </a:rPr>
              <a:t>NE JAMAIS OBSERVER LE SOLEIL DIRECTEMENT</a:t>
            </a:r>
            <a:endParaRPr sz="3000" dirty="0">
              <a:solidFill>
                <a:srgbClr val="FFC000"/>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idx="4294967295"/>
          </p:nvPr>
        </p:nvSpPr>
        <p:spPr>
          <a:xfrm>
            <a:off x="838200" y="4017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a:t>Sécurité</a:t>
            </a:r>
            <a:endParaRPr/>
          </a:p>
        </p:txBody>
      </p:sp>
      <p:sp>
        <p:nvSpPr>
          <p:cNvPr id="177" name="Google Shape;177;p28"/>
          <p:cNvSpPr txBox="1"/>
          <p:nvPr/>
        </p:nvSpPr>
        <p:spPr>
          <a:xfrm>
            <a:off x="787825" y="1921200"/>
            <a:ext cx="9990300" cy="86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CA" sz="2600" dirty="0">
                <a:solidFill>
                  <a:schemeClr val="lt1"/>
                </a:solidFill>
                <a:latin typeface="Avenir"/>
                <a:ea typeface="Avenir"/>
                <a:cs typeface="Avenir"/>
                <a:sym typeface="Avenir"/>
              </a:rPr>
              <a:t>Observer </a:t>
            </a:r>
            <a:r>
              <a:rPr lang="en-CA" sz="2600" dirty="0" err="1">
                <a:solidFill>
                  <a:schemeClr val="lt1"/>
                </a:solidFill>
                <a:latin typeface="Avenir"/>
                <a:ea typeface="Avenir"/>
                <a:cs typeface="Avenir"/>
                <a:sym typeface="Avenir"/>
              </a:rPr>
              <a:t>une</a:t>
            </a:r>
            <a:r>
              <a:rPr lang="en-CA" sz="2600" dirty="0">
                <a:solidFill>
                  <a:schemeClr val="lt1"/>
                </a:solidFill>
                <a:latin typeface="Avenir"/>
                <a:ea typeface="Avenir"/>
                <a:cs typeface="Avenir"/>
                <a:sym typeface="Avenir"/>
              </a:rPr>
              <a:t> </a:t>
            </a:r>
            <a:r>
              <a:rPr lang="en-CA" sz="2600" dirty="0" err="1">
                <a:solidFill>
                  <a:schemeClr val="lt1"/>
                </a:solidFill>
                <a:latin typeface="Avenir"/>
                <a:ea typeface="Avenir"/>
                <a:cs typeface="Avenir"/>
                <a:sym typeface="Avenir"/>
              </a:rPr>
              <a:t>éclipse</a:t>
            </a:r>
            <a:r>
              <a:rPr lang="en-CA" sz="2600" dirty="0">
                <a:solidFill>
                  <a:schemeClr val="lt1"/>
                </a:solidFill>
                <a:latin typeface="Avenir"/>
                <a:ea typeface="Avenir"/>
                <a:cs typeface="Avenir"/>
                <a:sym typeface="Avenir"/>
              </a:rPr>
              <a:t> </a:t>
            </a:r>
            <a:r>
              <a:rPr lang="en-CA" sz="2600" dirty="0" err="1">
                <a:solidFill>
                  <a:schemeClr val="lt1"/>
                </a:solidFill>
                <a:latin typeface="Avenir"/>
                <a:ea typeface="Avenir"/>
                <a:cs typeface="Avenir"/>
                <a:sym typeface="Avenir"/>
              </a:rPr>
              <a:t>peut</a:t>
            </a:r>
            <a:r>
              <a:rPr lang="en-CA" sz="2600" dirty="0">
                <a:solidFill>
                  <a:schemeClr val="lt1"/>
                </a:solidFill>
                <a:latin typeface="Avenir"/>
                <a:ea typeface="Avenir"/>
                <a:cs typeface="Avenir"/>
                <a:sym typeface="Avenir"/>
              </a:rPr>
              <a:t> </a:t>
            </a:r>
            <a:r>
              <a:rPr lang="en-CA" sz="2600" dirty="0" err="1">
                <a:solidFill>
                  <a:schemeClr val="lt1"/>
                </a:solidFill>
                <a:latin typeface="Avenir"/>
                <a:ea typeface="Avenir"/>
                <a:cs typeface="Avenir"/>
                <a:sym typeface="Avenir"/>
              </a:rPr>
              <a:t>être</a:t>
            </a:r>
            <a:r>
              <a:rPr lang="en-CA" sz="2600" dirty="0">
                <a:solidFill>
                  <a:schemeClr val="lt1"/>
                </a:solidFill>
                <a:latin typeface="Avenir"/>
                <a:ea typeface="Avenir"/>
                <a:cs typeface="Avenir"/>
                <a:sym typeface="Avenir"/>
              </a:rPr>
              <a:t> fait de </a:t>
            </a:r>
            <a:r>
              <a:rPr lang="en-CA" sz="2600" dirty="0" err="1">
                <a:solidFill>
                  <a:schemeClr val="lt1"/>
                </a:solidFill>
                <a:latin typeface="Avenir"/>
                <a:ea typeface="Avenir"/>
                <a:cs typeface="Avenir"/>
                <a:sym typeface="Avenir"/>
              </a:rPr>
              <a:t>façon</a:t>
            </a:r>
            <a:r>
              <a:rPr lang="en-CA" sz="2600" dirty="0">
                <a:solidFill>
                  <a:schemeClr val="lt1"/>
                </a:solidFill>
                <a:latin typeface="Avenir"/>
                <a:ea typeface="Avenir"/>
                <a:cs typeface="Avenir"/>
                <a:sym typeface="Avenir"/>
              </a:rPr>
              <a:t> </a:t>
            </a:r>
            <a:r>
              <a:rPr lang="en-CA" sz="2600" dirty="0" err="1">
                <a:solidFill>
                  <a:srgbClr val="AAE0FA"/>
                </a:solidFill>
                <a:latin typeface="Avenir"/>
                <a:ea typeface="Avenir"/>
                <a:cs typeface="Avenir"/>
                <a:sym typeface="Avenir"/>
              </a:rPr>
              <a:t>complètement</a:t>
            </a:r>
            <a:r>
              <a:rPr lang="en-CA" sz="2600" dirty="0">
                <a:solidFill>
                  <a:srgbClr val="AAE0FA"/>
                </a:solidFill>
                <a:latin typeface="Avenir"/>
                <a:ea typeface="Avenir"/>
                <a:cs typeface="Avenir"/>
                <a:sym typeface="Avenir"/>
              </a:rPr>
              <a:t> </a:t>
            </a:r>
            <a:r>
              <a:rPr lang="en-CA" sz="2600" dirty="0" err="1">
                <a:solidFill>
                  <a:srgbClr val="AAE0FA"/>
                </a:solidFill>
                <a:latin typeface="Avenir"/>
                <a:ea typeface="Avenir"/>
                <a:cs typeface="Avenir"/>
                <a:sym typeface="Avenir"/>
              </a:rPr>
              <a:t>sécuritaire</a:t>
            </a:r>
            <a:r>
              <a:rPr lang="en-CA" sz="2600" dirty="0">
                <a:solidFill>
                  <a:schemeClr val="lt1"/>
                </a:solidFill>
                <a:latin typeface="Avenir"/>
                <a:ea typeface="Avenir"/>
                <a:cs typeface="Avenir"/>
                <a:sym typeface="Avenir"/>
              </a:rPr>
              <a:t>, avec les </a:t>
            </a:r>
            <a:r>
              <a:rPr lang="en-CA" sz="2600" dirty="0" err="1">
                <a:solidFill>
                  <a:schemeClr val="lt1"/>
                </a:solidFill>
                <a:latin typeface="Avenir"/>
                <a:ea typeface="Avenir"/>
                <a:cs typeface="Avenir"/>
                <a:sym typeface="Avenir"/>
              </a:rPr>
              <a:t>bons</a:t>
            </a:r>
            <a:r>
              <a:rPr lang="en-CA" sz="2600" dirty="0">
                <a:solidFill>
                  <a:schemeClr val="lt1"/>
                </a:solidFill>
                <a:latin typeface="Avenir"/>
                <a:ea typeface="Avenir"/>
                <a:cs typeface="Avenir"/>
                <a:sym typeface="Avenir"/>
              </a:rPr>
              <a:t> </a:t>
            </a:r>
            <a:r>
              <a:rPr lang="en-CA" sz="2600" dirty="0" err="1">
                <a:solidFill>
                  <a:schemeClr val="lt1"/>
                </a:solidFill>
                <a:latin typeface="Avenir"/>
                <a:ea typeface="Avenir"/>
                <a:cs typeface="Avenir"/>
                <a:sym typeface="Avenir"/>
              </a:rPr>
              <a:t>outils</a:t>
            </a:r>
            <a:r>
              <a:rPr lang="en-CA" sz="2600" dirty="0">
                <a:solidFill>
                  <a:schemeClr val="lt1"/>
                </a:solidFill>
                <a:latin typeface="Avenir"/>
                <a:ea typeface="Avenir"/>
                <a:cs typeface="Avenir"/>
                <a:sym typeface="Avenir"/>
              </a:rPr>
              <a:t> et </a:t>
            </a:r>
            <a:r>
              <a:rPr lang="en-CA" sz="2600" dirty="0" err="1">
                <a:solidFill>
                  <a:schemeClr val="lt1"/>
                </a:solidFill>
                <a:latin typeface="Avenir"/>
                <a:ea typeface="Avenir"/>
                <a:cs typeface="Avenir"/>
                <a:sym typeface="Avenir"/>
              </a:rPr>
              <a:t>méthodes</a:t>
            </a:r>
            <a:r>
              <a:rPr lang="en-CA" sz="2600" dirty="0">
                <a:solidFill>
                  <a:schemeClr val="lt1"/>
                </a:solidFill>
                <a:latin typeface="Avenir"/>
                <a:ea typeface="Avenir"/>
                <a:cs typeface="Avenir"/>
                <a:sym typeface="Avenir"/>
              </a:rPr>
              <a:t>. </a:t>
            </a:r>
            <a:endParaRPr sz="2600" dirty="0">
              <a:solidFill>
                <a:schemeClr val="lt1"/>
              </a:solidFill>
              <a:latin typeface="Avenir"/>
              <a:ea typeface="Avenir"/>
              <a:cs typeface="Avenir"/>
              <a:sym typeface="Avenir"/>
            </a:endParaRPr>
          </a:p>
        </p:txBody>
      </p:sp>
      <p:pic>
        <p:nvPicPr>
          <p:cNvPr id="178" name="Google Shape;178;p28"/>
          <p:cNvPicPr preferRelativeResize="0"/>
          <p:nvPr/>
        </p:nvPicPr>
        <p:blipFill>
          <a:blip r:embed="rId3">
            <a:alphaModFix/>
          </a:blip>
          <a:stretch>
            <a:fillRect/>
          </a:stretch>
        </p:blipFill>
        <p:spPr>
          <a:xfrm>
            <a:off x="2674047" y="3503825"/>
            <a:ext cx="2315652" cy="1735551"/>
          </a:xfrm>
          <a:prstGeom prst="rect">
            <a:avLst/>
          </a:prstGeom>
          <a:noFill/>
          <a:ln>
            <a:noFill/>
          </a:ln>
        </p:spPr>
      </p:pic>
      <p:pic>
        <p:nvPicPr>
          <p:cNvPr id="179" name="Google Shape;179;p28"/>
          <p:cNvPicPr preferRelativeResize="0"/>
          <p:nvPr/>
        </p:nvPicPr>
        <p:blipFill>
          <a:blip r:embed="rId4">
            <a:alphaModFix/>
          </a:blip>
          <a:stretch>
            <a:fillRect/>
          </a:stretch>
        </p:blipFill>
        <p:spPr>
          <a:xfrm>
            <a:off x="568225" y="4036071"/>
            <a:ext cx="1910075" cy="1735550"/>
          </a:xfrm>
          <a:prstGeom prst="rect">
            <a:avLst/>
          </a:prstGeom>
          <a:noFill/>
          <a:ln>
            <a:noFill/>
          </a:ln>
        </p:spPr>
      </p:pic>
      <p:pic>
        <p:nvPicPr>
          <p:cNvPr id="180" name="Google Shape;180;p28"/>
          <p:cNvPicPr preferRelativeResize="0"/>
          <p:nvPr/>
        </p:nvPicPr>
        <p:blipFill rotWithShape="1">
          <a:blip r:embed="rId5">
            <a:alphaModFix/>
          </a:blip>
          <a:srcRect l="25167" t="7111" r="19396" b="5734"/>
          <a:stretch/>
        </p:blipFill>
        <p:spPr>
          <a:xfrm>
            <a:off x="10126327" y="3747701"/>
            <a:ext cx="1716398" cy="2023926"/>
          </a:xfrm>
          <a:prstGeom prst="rect">
            <a:avLst/>
          </a:prstGeom>
          <a:noFill/>
          <a:ln>
            <a:noFill/>
          </a:ln>
        </p:spPr>
      </p:pic>
      <p:pic>
        <p:nvPicPr>
          <p:cNvPr id="181" name="Google Shape;181;p28"/>
          <p:cNvPicPr preferRelativeResize="0"/>
          <p:nvPr/>
        </p:nvPicPr>
        <p:blipFill>
          <a:blip r:embed="rId6">
            <a:alphaModFix/>
          </a:blip>
          <a:stretch>
            <a:fillRect/>
          </a:stretch>
        </p:blipFill>
        <p:spPr>
          <a:xfrm>
            <a:off x="5221951" y="4036075"/>
            <a:ext cx="2509060" cy="1735551"/>
          </a:xfrm>
          <a:prstGeom prst="rect">
            <a:avLst/>
          </a:prstGeom>
          <a:noFill/>
          <a:ln>
            <a:noFill/>
          </a:ln>
        </p:spPr>
      </p:pic>
      <p:pic>
        <p:nvPicPr>
          <p:cNvPr id="182" name="Google Shape;182;p28"/>
          <p:cNvPicPr preferRelativeResize="0"/>
          <p:nvPr/>
        </p:nvPicPr>
        <p:blipFill rotWithShape="1">
          <a:blip r:embed="rId7">
            <a:alphaModFix/>
          </a:blip>
          <a:srcRect l="18200"/>
          <a:stretch/>
        </p:blipFill>
        <p:spPr>
          <a:xfrm>
            <a:off x="8050363" y="3464838"/>
            <a:ext cx="1756576" cy="1647224"/>
          </a:xfrm>
          <a:prstGeom prst="rect">
            <a:avLst/>
          </a:prstGeom>
          <a:noFill/>
          <a:ln>
            <a:noFill/>
          </a:ln>
        </p:spPr>
      </p:pic>
      <p:sp>
        <p:nvSpPr>
          <p:cNvPr id="183" name="Google Shape;183;p28"/>
          <p:cNvSpPr txBox="1"/>
          <p:nvPr/>
        </p:nvSpPr>
        <p:spPr>
          <a:xfrm>
            <a:off x="838200" y="2909825"/>
            <a:ext cx="9990300" cy="59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CA" sz="2600">
                <a:solidFill>
                  <a:schemeClr val="lt1"/>
                </a:solidFill>
                <a:latin typeface="Avenir"/>
                <a:ea typeface="Avenir"/>
                <a:cs typeface="Avenir"/>
                <a:sym typeface="Avenir"/>
              </a:rPr>
              <a:t>Option la plus facile: lunettes à éclipse</a:t>
            </a:r>
            <a:endParaRPr sz="2600">
              <a:solidFill>
                <a:schemeClr val="lt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idx="4294967295"/>
          </p:nvPr>
        </p:nvSpPr>
        <p:spPr>
          <a:xfrm>
            <a:off x="308425" y="20857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dirty="0"/>
              <a:t>Lunettes à </a:t>
            </a:r>
            <a:r>
              <a:rPr lang="en-CA" dirty="0" err="1"/>
              <a:t>éclipse</a:t>
            </a:r>
            <a:endParaRPr dirty="0"/>
          </a:p>
        </p:txBody>
      </p:sp>
      <p:pic>
        <p:nvPicPr>
          <p:cNvPr id="190" name="Google Shape;190;p29" descr="A picture containing text&#10;&#10;Description automatically generated"/>
          <p:cNvPicPr preferRelativeResize="0"/>
          <p:nvPr/>
        </p:nvPicPr>
        <p:blipFill rotWithShape="1">
          <a:blip r:embed="rId3">
            <a:alphaModFix/>
          </a:blip>
          <a:srcRect t="2162"/>
          <a:stretch/>
        </p:blipFill>
        <p:spPr>
          <a:xfrm>
            <a:off x="8153400" y="352123"/>
            <a:ext cx="3624872" cy="2403777"/>
          </a:xfrm>
          <a:prstGeom prst="rect">
            <a:avLst/>
          </a:prstGeom>
          <a:noFill/>
          <a:ln>
            <a:noFill/>
          </a:ln>
        </p:spPr>
      </p:pic>
      <p:sp>
        <p:nvSpPr>
          <p:cNvPr id="5" name="Google Shape;251;p30">
            <a:extLst>
              <a:ext uri="{FF2B5EF4-FFF2-40B4-BE49-F238E27FC236}">
                <a16:creationId xmlns:a16="http://schemas.microsoft.com/office/drawing/2014/main" id="{C8017443-A19F-48C8-AC77-3F24AEF8F937}"/>
              </a:ext>
            </a:extLst>
          </p:cNvPr>
          <p:cNvSpPr txBox="1"/>
          <p:nvPr/>
        </p:nvSpPr>
        <p:spPr>
          <a:xfrm>
            <a:off x="308425" y="352123"/>
            <a:ext cx="11693075" cy="6297300"/>
          </a:xfrm>
          <a:prstGeom prst="rect">
            <a:avLst/>
          </a:prstGeom>
          <a:noFill/>
          <a:ln>
            <a:noFill/>
          </a:ln>
        </p:spPr>
        <p:txBody>
          <a:bodyPr spcFirstLastPara="1" wrap="square" lIns="0" tIns="0" rIns="0" bIns="0" anchor="ctr" anchorCtr="0">
            <a:noAutofit/>
          </a:bodyPr>
          <a:lstStyle/>
          <a:p>
            <a:pPr marL="457200" lvl="0" indent="-389445" algn="l" rtl="0">
              <a:lnSpc>
                <a:spcPct val="139992"/>
              </a:lnSpc>
              <a:spcBef>
                <a:spcPts val="0"/>
              </a:spcBef>
              <a:spcAft>
                <a:spcPts val="0"/>
              </a:spcAft>
              <a:buClr>
                <a:srgbClr val="FFFFFF"/>
              </a:buClr>
              <a:buSzPts val="2533"/>
              <a:buFont typeface="Proxima Nova"/>
              <a:buChar char="-"/>
            </a:pPr>
            <a:r>
              <a:rPr lang="en-US" sz="2533" dirty="0" err="1">
                <a:solidFill>
                  <a:srgbClr val="FFFFFF"/>
                </a:solidFill>
                <a:latin typeface="+mj-lt"/>
                <a:ea typeface="Proxima Nova"/>
                <a:cs typeface="Proxima Nova"/>
                <a:sym typeface="Proxima Nova"/>
              </a:rPr>
              <a:t>Doivent</a:t>
            </a:r>
            <a:r>
              <a:rPr lang="en-US" sz="2533" dirty="0">
                <a:solidFill>
                  <a:srgbClr val="FFFFFF"/>
                </a:solidFill>
                <a:latin typeface="+mj-lt"/>
                <a:ea typeface="Proxima Nova"/>
                <a:cs typeface="Proxima Nova"/>
                <a:sym typeface="Proxima Nova"/>
              </a:rPr>
              <a:t> </a:t>
            </a:r>
            <a:r>
              <a:rPr lang="en-US" sz="2533" dirty="0" err="1">
                <a:solidFill>
                  <a:srgbClr val="FFFFFF"/>
                </a:solidFill>
                <a:latin typeface="+mj-lt"/>
                <a:ea typeface="Proxima Nova"/>
                <a:cs typeface="Proxima Nova"/>
                <a:sym typeface="Proxima Nova"/>
              </a:rPr>
              <a:t>être</a:t>
            </a:r>
            <a:r>
              <a:rPr lang="en-US" sz="2533" dirty="0">
                <a:solidFill>
                  <a:srgbClr val="FFFFFF"/>
                </a:solidFill>
                <a:latin typeface="+mj-lt"/>
                <a:ea typeface="Proxima Nova"/>
                <a:cs typeface="Proxima Nova"/>
                <a:sym typeface="Proxima Nova"/>
              </a:rPr>
              <a:t> </a:t>
            </a:r>
            <a:r>
              <a:rPr lang="en-US" sz="2533" dirty="0" err="1">
                <a:solidFill>
                  <a:srgbClr val="FFFFFF"/>
                </a:solidFill>
                <a:latin typeface="+mj-lt"/>
                <a:ea typeface="Proxima Nova"/>
                <a:cs typeface="Proxima Nova"/>
                <a:sym typeface="Proxima Nova"/>
              </a:rPr>
              <a:t>certifiées</a:t>
            </a:r>
            <a:r>
              <a:rPr lang="en-US" sz="2533" dirty="0">
                <a:solidFill>
                  <a:srgbClr val="FFFFFF"/>
                </a:solidFill>
                <a:latin typeface="+mj-lt"/>
                <a:ea typeface="Proxima Nova"/>
                <a:cs typeface="Proxima Nova"/>
                <a:sym typeface="Proxima Nova"/>
              </a:rPr>
              <a:t> (</a:t>
            </a:r>
            <a:r>
              <a:rPr lang="en-US" sz="2533" u="sng" dirty="0">
                <a:solidFill>
                  <a:srgbClr val="3E7FCD"/>
                </a:solidFill>
                <a:latin typeface="+mj-lt"/>
                <a:ea typeface="Proxima Nova"/>
                <a:cs typeface="Proxima Nova"/>
                <a:sym typeface="Proxima Nova"/>
                <a:hlinkClick r:id="rId4">
                  <a:extLst>
                    <a:ext uri="{A12FA001-AC4F-418D-AE19-62706E023703}">
                      <ahyp:hlinkClr xmlns:ahyp="http://schemas.microsoft.com/office/drawing/2018/hyperlinkcolor" val="tx"/>
                    </a:ext>
                  </a:extLst>
                </a:hlinkClick>
              </a:rPr>
              <a:t>ISO 12312-2:2015</a:t>
            </a:r>
            <a:r>
              <a:rPr lang="en-US" sz="2533" dirty="0">
                <a:solidFill>
                  <a:srgbClr val="FFFFFF"/>
                </a:solidFill>
                <a:latin typeface="+mj-lt"/>
                <a:ea typeface="Proxima Nova"/>
                <a:cs typeface="Proxima Nova"/>
                <a:sym typeface="Proxima Nova"/>
              </a:rPr>
              <a:t>)</a:t>
            </a:r>
            <a:endParaRPr sz="2533" dirty="0">
              <a:solidFill>
                <a:srgbClr val="FFFFFF"/>
              </a:solidFill>
              <a:latin typeface="+mj-lt"/>
              <a:ea typeface="Proxima Nova"/>
              <a:cs typeface="Proxima Nova"/>
              <a:sym typeface="Proxima Nova"/>
            </a:endParaRPr>
          </a:p>
          <a:p>
            <a:pPr marL="457200" lvl="0" indent="-389445" algn="l" rtl="0">
              <a:lnSpc>
                <a:spcPct val="139992"/>
              </a:lnSpc>
              <a:spcBef>
                <a:spcPts val="0"/>
              </a:spcBef>
              <a:spcAft>
                <a:spcPts val="0"/>
              </a:spcAft>
              <a:buClr>
                <a:srgbClr val="FFFFFF"/>
              </a:buClr>
              <a:buSzPts val="2533"/>
              <a:buFont typeface="Proxima Nova"/>
              <a:buChar char="-"/>
            </a:pPr>
            <a:r>
              <a:rPr lang="en-US" sz="2533" dirty="0" err="1">
                <a:solidFill>
                  <a:srgbClr val="FFFFFF"/>
                </a:solidFill>
                <a:latin typeface="+mj-lt"/>
                <a:ea typeface="Proxima Nova"/>
                <a:cs typeface="Proxima Nova"/>
                <a:sym typeface="Proxima Nova"/>
              </a:rPr>
              <a:t>Coût</a:t>
            </a:r>
            <a:r>
              <a:rPr lang="en-US" sz="2533" dirty="0">
                <a:solidFill>
                  <a:srgbClr val="FFFFFF"/>
                </a:solidFill>
                <a:latin typeface="+mj-lt"/>
                <a:ea typeface="Proxima Nova"/>
                <a:cs typeface="Proxima Nova"/>
                <a:sym typeface="Proxima Nova"/>
              </a:rPr>
              <a:t> : 0,50$ à </a:t>
            </a:r>
            <a:r>
              <a:rPr lang="en-US" sz="2533" dirty="0" err="1">
                <a:solidFill>
                  <a:srgbClr val="FFFFFF"/>
                </a:solidFill>
                <a:latin typeface="+mj-lt"/>
                <a:ea typeface="Proxima Nova"/>
                <a:cs typeface="Proxima Nova"/>
                <a:sym typeface="Proxima Nova"/>
              </a:rPr>
              <a:t>quelques</a:t>
            </a:r>
            <a:r>
              <a:rPr lang="en-US" sz="2533" dirty="0">
                <a:solidFill>
                  <a:srgbClr val="FFFFFF"/>
                </a:solidFill>
                <a:latin typeface="+mj-lt"/>
                <a:ea typeface="Proxima Nova"/>
                <a:cs typeface="Proxima Nova"/>
                <a:sym typeface="Proxima Nova"/>
              </a:rPr>
              <a:t> dollars </a:t>
            </a:r>
            <a:endParaRPr sz="2533" dirty="0">
              <a:solidFill>
                <a:srgbClr val="FFFFFF"/>
              </a:solidFill>
              <a:latin typeface="+mj-lt"/>
              <a:ea typeface="Proxima Nova"/>
              <a:cs typeface="Proxima Nova"/>
              <a:sym typeface="Proxima Nova"/>
            </a:endParaRPr>
          </a:p>
          <a:p>
            <a:pPr marL="457200" lvl="0" indent="-389445" algn="l" rtl="0">
              <a:lnSpc>
                <a:spcPct val="139992"/>
              </a:lnSpc>
              <a:spcBef>
                <a:spcPts val="0"/>
              </a:spcBef>
              <a:spcAft>
                <a:spcPts val="0"/>
              </a:spcAft>
              <a:buClr>
                <a:srgbClr val="FFFFFF"/>
              </a:buClr>
              <a:buSzPts val="2533"/>
              <a:buFont typeface="Proxima Nova"/>
              <a:buChar char="-"/>
            </a:pPr>
            <a:r>
              <a:rPr lang="en-US" sz="2533" dirty="0">
                <a:solidFill>
                  <a:srgbClr val="FFFFFF"/>
                </a:solidFill>
                <a:latin typeface="+mj-lt"/>
                <a:ea typeface="Proxima Nova"/>
                <a:cs typeface="Proxima Nova"/>
                <a:sym typeface="Proxima Nova"/>
              </a:rPr>
              <a:t>Grande </a:t>
            </a:r>
            <a:r>
              <a:rPr lang="en-US" sz="2533" dirty="0" err="1">
                <a:solidFill>
                  <a:srgbClr val="FFFFFF"/>
                </a:solidFill>
                <a:latin typeface="+mj-lt"/>
                <a:ea typeface="Proxima Nova"/>
                <a:cs typeface="Proxima Nova"/>
                <a:sym typeface="Proxima Nova"/>
              </a:rPr>
              <a:t>quantité</a:t>
            </a:r>
            <a:r>
              <a:rPr lang="en-US" sz="2533" dirty="0">
                <a:solidFill>
                  <a:srgbClr val="FFFFFF"/>
                </a:solidFill>
                <a:latin typeface="+mj-lt"/>
                <a:ea typeface="Proxima Nova"/>
                <a:cs typeface="Proxima Nova"/>
                <a:sym typeface="Proxima Nova"/>
              </a:rPr>
              <a:t> : </a:t>
            </a:r>
            <a:r>
              <a:rPr lang="en-US" sz="2533" dirty="0" err="1">
                <a:solidFill>
                  <a:srgbClr val="FFFFFF"/>
                </a:solidFill>
                <a:latin typeface="+mj-lt"/>
                <a:ea typeface="Proxima Nova"/>
                <a:cs typeface="Proxima Nova"/>
                <a:sym typeface="Proxima Nova"/>
              </a:rPr>
              <a:t>achat</a:t>
            </a:r>
            <a:r>
              <a:rPr lang="en-US" sz="2533" dirty="0">
                <a:solidFill>
                  <a:srgbClr val="FFFFFF"/>
                </a:solidFill>
                <a:latin typeface="+mj-lt"/>
                <a:ea typeface="Proxima Nova"/>
                <a:cs typeface="Proxima Nova"/>
                <a:sym typeface="Proxima Nova"/>
              </a:rPr>
              <a:t> </a:t>
            </a:r>
            <a:r>
              <a:rPr lang="en-US" sz="2533" dirty="0" err="1">
                <a:solidFill>
                  <a:srgbClr val="FFFFFF"/>
                </a:solidFill>
                <a:latin typeface="+mj-lt"/>
                <a:ea typeface="Proxima Nova"/>
                <a:cs typeface="Proxima Nova"/>
                <a:sym typeface="Proxima Nova"/>
              </a:rPr>
              <a:t>en</a:t>
            </a:r>
            <a:r>
              <a:rPr lang="en-US" sz="2533" dirty="0">
                <a:solidFill>
                  <a:srgbClr val="FFFFFF"/>
                </a:solidFill>
                <a:latin typeface="+mj-lt"/>
                <a:ea typeface="Proxima Nova"/>
                <a:cs typeface="Proxima Nova"/>
                <a:sym typeface="Proxima Nova"/>
              </a:rPr>
              <a:t> </a:t>
            </a:r>
            <a:r>
              <a:rPr lang="en-US" sz="2533" dirty="0" err="1">
                <a:solidFill>
                  <a:srgbClr val="FFFFFF"/>
                </a:solidFill>
                <a:latin typeface="+mj-lt"/>
                <a:ea typeface="Proxima Nova"/>
                <a:cs typeface="Proxima Nova"/>
                <a:sym typeface="Proxima Nova"/>
              </a:rPr>
              <a:t>ligne</a:t>
            </a:r>
            <a:endParaRPr sz="2533" dirty="0">
              <a:solidFill>
                <a:srgbClr val="FFFFFF"/>
              </a:solidFill>
              <a:latin typeface="+mj-lt"/>
              <a:ea typeface="Proxima Nova"/>
              <a:cs typeface="Proxima Nova"/>
              <a:sym typeface="Proxima Nova"/>
            </a:endParaRPr>
          </a:p>
          <a:p>
            <a:pPr marL="914400" lvl="1" indent="-389445" algn="l" rtl="0">
              <a:lnSpc>
                <a:spcPct val="139992"/>
              </a:lnSpc>
              <a:spcBef>
                <a:spcPts val="0"/>
              </a:spcBef>
              <a:spcAft>
                <a:spcPts val="0"/>
              </a:spcAft>
              <a:buClr>
                <a:srgbClr val="FFFFFF"/>
              </a:buClr>
              <a:buSzPts val="2533"/>
              <a:buFont typeface="Proxima Nova"/>
              <a:buChar char="-"/>
            </a:pPr>
            <a:r>
              <a:rPr lang="en-US" sz="2533" dirty="0">
                <a:solidFill>
                  <a:srgbClr val="FFFFFF"/>
                </a:solidFill>
                <a:latin typeface="+mj-lt"/>
                <a:ea typeface="Proxima Nova"/>
                <a:cs typeface="Proxima Nova"/>
                <a:sym typeface="Proxima Nova"/>
              </a:rPr>
              <a:t>conversion US → CAD, frais de livraison, taxes, etc.</a:t>
            </a:r>
            <a:endParaRPr sz="2533" dirty="0">
              <a:solidFill>
                <a:srgbClr val="FFFFFF"/>
              </a:solidFill>
              <a:latin typeface="+mj-lt"/>
              <a:ea typeface="Proxima Nova"/>
              <a:cs typeface="Proxima Nova"/>
              <a:sym typeface="Proxima Nova"/>
            </a:endParaRPr>
          </a:p>
          <a:p>
            <a:pPr marL="914400" lvl="1" indent="-389445" algn="l" rtl="0">
              <a:lnSpc>
                <a:spcPct val="139992"/>
              </a:lnSpc>
              <a:spcBef>
                <a:spcPts val="0"/>
              </a:spcBef>
              <a:spcAft>
                <a:spcPts val="0"/>
              </a:spcAft>
              <a:buClr>
                <a:srgbClr val="3E7FCD"/>
              </a:buClr>
              <a:buSzPts val="2533"/>
              <a:buFont typeface="Proxima Nova"/>
              <a:buChar char="-"/>
            </a:pPr>
            <a:r>
              <a:rPr lang="en-US" sz="2533" u="sng" dirty="0" err="1">
                <a:solidFill>
                  <a:srgbClr val="3E7FCD"/>
                </a:solidFill>
                <a:latin typeface="+mj-lt"/>
                <a:ea typeface="Proxima Nova"/>
                <a:cs typeface="Proxima Nova"/>
                <a:sym typeface="Proxima Nova"/>
                <a:hlinkClick r:id="rId5">
                  <a:extLst>
                    <a:ext uri="{A12FA001-AC4F-418D-AE19-62706E023703}">
                      <ahyp:hlinkClr xmlns:ahyp="http://schemas.microsoft.com/office/drawing/2018/hyperlinkcolor" val="tx"/>
                    </a:ext>
                  </a:extLst>
                </a:hlinkClick>
              </a:rPr>
              <a:t>Liste</a:t>
            </a:r>
            <a:r>
              <a:rPr lang="en-US" sz="2533" u="sng" dirty="0">
                <a:solidFill>
                  <a:srgbClr val="3E7FCD"/>
                </a:solidFill>
                <a:latin typeface="+mj-lt"/>
                <a:ea typeface="Proxima Nova"/>
                <a:cs typeface="Proxima Nova"/>
                <a:sym typeface="Proxima Nova"/>
                <a:hlinkClick r:id="rId5">
                  <a:extLst>
                    <a:ext uri="{A12FA001-AC4F-418D-AE19-62706E023703}">
                      <ahyp:hlinkClr xmlns:ahyp="http://schemas.microsoft.com/office/drawing/2018/hyperlinkcolor" val="tx"/>
                    </a:ext>
                  </a:extLst>
                </a:hlinkClick>
              </a:rPr>
              <a:t> de </a:t>
            </a:r>
            <a:r>
              <a:rPr lang="en-US" sz="2533" u="sng" dirty="0" err="1">
                <a:solidFill>
                  <a:srgbClr val="3E7FCD"/>
                </a:solidFill>
                <a:latin typeface="+mj-lt"/>
                <a:ea typeface="Proxima Nova"/>
                <a:cs typeface="Proxima Nova"/>
                <a:sym typeface="Proxima Nova"/>
                <a:hlinkClick r:id="rId5">
                  <a:extLst>
                    <a:ext uri="{A12FA001-AC4F-418D-AE19-62706E023703}">
                      <ahyp:hlinkClr xmlns:ahyp="http://schemas.microsoft.com/office/drawing/2018/hyperlinkcolor" val="tx"/>
                    </a:ext>
                  </a:extLst>
                </a:hlinkClick>
              </a:rPr>
              <a:t>vendeurs</a:t>
            </a:r>
            <a:r>
              <a:rPr lang="en-US" sz="2533" u="sng" dirty="0">
                <a:solidFill>
                  <a:srgbClr val="3E7FCD"/>
                </a:solidFill>
                <a:latin typeface="+mj-lt"/>
                <a:ea typeface="Proxima Nova"/>
                <a:cs typeface="Proxima Nova"/>
                <a:sym typeface="Proxima Nova"/>
                <a:hlinkClick r:id="rId5">
                  <a:extLst>
                    <a:ext uri="{A12FA001-AC4F-418D-AE19-62706E023703}">
                      <ahyp:hlinkClr xmlns:ahyp="http://schemas.microsoft.com/office/drawing/2018/hyperlinkcolor" val="tx"/>
                    </a:ext>
                  </a:extLst>
                </a:hlinkClick>
              </a:rPr>
              <a:t> </a:t>
            </a:r>
            <a:r>
              <a:rPr lang="en-US" sz="2533" u="sng" dirty="0" err="1">
                <a:solidFill>
                  <a:srgbClr val="3E7FCD"/>
                </a:solidFill>
                <a:latin typeface="+mj-lt"/>
                <a:ea typeface="Proxima Nova"/>
                <a:cs typeface="Proxima Nova"/>
                <a:sym typeface="Proxima Nova"/>
                <a:hlinkClick r:id="rId5">
                  <a:extLst>
                    <a:ext uri="{A12FA001-AC4F-418D-AE19-62706E023703}">
                      <ahyp:hlinkClr xmlns:ahyp="http://schemas.microsoft.com/office/drawing/2018/hyperlinkcolor" val="tx"/>
                    </a:ext>
                  </a:extLst>
                </a:hlinkClick>
              </a:rPr>
              <a:t>fiables</a:t>
            </a:r>
            <a:r>
              <a:rPr lang="en-US" sz="2533" dirty="0">
                <a:solidFill>
                  <a:srgbClr val="3E7FCD"/>
                </a:solidFill>
                <a:latin typeface="+mj-lt"/>
                <a:ea typeface="Proxima Nova"/>
                <a:cs typeface="Proxima Nova"/>
                <a:sym typeface="Proxima Nova"/>
              </a:rPr>
              <a:t> (</a:t>
            </a:r>
            <a:r>
              <a:rPr lang="en-US" sz="2533" u="sng" dirty="0">
                <a:solidFill>
                  <a:srgbClr val="3E7FCD"/>
                </a:solidFill>
                <a:latin typeface="+mj-lt"/>
                <a:ea typeface="Proxima Nova"/>
                <a:cs typeface="Proxima Nova"/>
                <a:sym typeface="Proxima Nova"/>
                <a:hlinkClick r:id="rId6">
                  <a:extLst>
                    <a:ext uri="{A12FA001-AC4F-418D-AE19-62706E023703}">
                      <ahyp:hlinkClr xmlns:ahyp="http://schemas.microsoft.com/office/drawing/2018/hyperlinkcolor" val="tx"/>
                    </a:ext>
                  </a:extLst>
                </a:hlinkClick>
              </a:rPr>
              <a:t>Rainbow Symphony</a:t>
            </a:r>
            <a:r>
              <a:rPr lang="en-US" dirty="0">
                <a:latin typeface="+mj-lt"/>
              </a:rPr>
              <a:t>, </a:t>
            </a:r>
            <a:r>
              <a:rPr lang="en-US" sz="2533" u="sng" dirty="0">
                <a:solidFill>
                  <a:srgbClr val="3E7FCD"/>
                </a:solidFill>
                <a:latin typeface="+mj-lt"/>
                <a:ea typeface="Proxima Nova"/>
                <a:cs typeface="Proxima Nova"/>
                <a:sym typeface="Proxima Nova"/>
                <a:hlinkClick r:id="rId7">
                  <a:extLst>
                    <a:ext uri="{A12FA001-AC4F-418D-AE19-62706E023703}">
                      <ahyp:hlinkClr xmlns:ahyp="http://schemas.microsoft.com/office/drawing/2018/hyperlinkcolor" val="tx"/>
                    </a:ext>
                  </a:extLst>
                </a:hlinkClick>
              </a:rPr>
              <a:t>American Paper Optics</a:t>
            </a:r>
            <a:r>
              <a:rPr lang="en-US" sz="2533" dirty="0">
                <a:solidFill>
                  <a:srgbClr val="3E7FCD"/>
                </a:solidFill>
                <a:latin typeface="+mj-lt"/>
                <a:ea typeface="Proxima Nova"/>
                <a:cs typeface="Proxima Nova"/>
                <a:sym typeface="Proxima Nova"/>
              </a:rPr>
              <a:t>)</a:t>
            </a:r>
            <a:endParaRPr sz="2533" dirty="0">
              <a:solidFill>
                <a:srgbClr val="3E7FCD"/>
              </a:solidFill>
              <a:latin typeface="+mj-lt"/>
              <a:ea typeface="Proxima Nova"/>
              <a:cs typeface="Proxima Nova"/>
              <a:sym typeface="Proxima Nova"/>
            </a:endParaRPr>
          </a:p>
          <a:p>
            <a:pPr marL="457200" lvl="0" indent="-389445" algn="l" rtl="0">
              <a:lnSpc>
                <a:spcPct val="139992"/>
              </a:lnSpc>
              <a:spcBef>
                <a:spcPts val="0"/>
              </a:spcBef>
              <a:spcAft>
                <a:spcPts val="0"/>
              </a:spcAft>
              <a:buClr>
                <a:schemeClr val="lt1"/>
              </a:buClr>
              <a:buSzPts val="2533"/>
              <a:buFont typeface="Proxima Nova"/>
              <a:buChar char="-"/>
            </a:pPr>
            <a:r>
              <a:rPr lang="en-US" sz="2533" dirty="0">
                <a:solidFill>
                  <a:schemeClr val="lt1"/>
                </a:solidFill>
                <a:latin typeface="+mj-lt"/>
                <a:ea typeface="Proxima Nova"/>
                <a:cs typeface="Proxima Nova"/>
                <a:sym typeface="Proxima Nova"/>
              </a:rPr>
              <a:t>Petite </a:t>
            </a:r>
            <a:r>
              <a:rPr lang="en-US" sz="2533" dirty="0" err="1">
                <a:solidFill>
                  <a:schemeClr val="lt1"/>
                </a:solidFill>
                <a:latin typeface="+mj-lt"/>
                <a:ea typeface="Proxima Nova"/>
                <a:cs typeface="Proxima Nova"/>
                <a:sym typeface="Proxima Nova"/>
              </a:rPr>
              <a:t>quantité</a:t>
            </a:r>
            <a:r>
              <a:rPr lang="en-US" sz="2533" dirty="0">
                <a:solidFill>
                  <a:schemeClr val="lt1"/>
                </a:solidFill>
                <a:latin typeface="+mj-lt"/>
                <a:ea typeface="Proxima Nova"/>
                <a:cs typeface="Proxima Nova"/>
                <a:sym typeface="Proxima Nova"/>
              </a:rPr>
              <a:t> : </a:t>
            </a:r>
            <a:r>
              <a:rPr lang="en-US" sz="2533" u="sng" dirty="0">
                <a:solidFill>
                  <a:srgbClr val="3E7FCD"/>
                </a:solidFill>
                <a:latin typeface="+mj-lt"/>
                <a:ea typeface="Proxima Nova"/>
                <a:cs typeface="Proxima Nova"/>
                <a:sym typeface="Proxima Nova"/>
                <a:hlinkClick r:id="rId8">
                  <a:extLst>
                    <a:ext uri="{A12FA001-AC4F-418D-AE19-62706E023703}">
                      <ahyp:hlinkClr xmlns:ahyp="http://schemas.microsoft.com/office/drawing/2018/hyperlinkcolor" val="tx"/>
                    </a:ext>
                  </a:extLst>
                </a:hlinkClick>
              </a:rPr>
              <a:t>Maison de </a:t>
            </a:r>
            <a:r>
              <a:rPr lang="en-US" sz="2533" u="sng" dirty="0" err="1">
                <a:solidFill>
                  <a:srgbClr val="3E7FCD"/>
                </a:solidFill>
                <a:latin typeface="+mj-lt"/>
                <a:ea typeface="Proxima Nova"/>
                <a:cs typeface="Proxima Nova"/>
                <a:sym typeface="Proxima Nova"/>
                <a:hlinkClick r:id="rId8">
                  <a:extLst>
                    <a:ext uri="{A12FA001-AC4F-418D-AE19-62706E023703}">
                      <ahyp:hlinkClr xmlns:ahyp="http://schemas.microsoft.com/office/drawing/2018/hyperlinkcolor" val="tx"/>
                    </a:ext>
                  </a:extLst>
                </a:hlinkClick>
              </a:rPr>
              <a:t>l'astronomie</a:t>
            </a:r>
            <a:r>
              <a:rPr lang="en-US" sz="2533" dirty="0">
                <a:solidFill>
                  <a:schemeClr val="lt1"/>
                </a:solidFill>
                <a:latin typeface="+mj-lt"/>
                <a:ea typeface="Proxima Nova"/>
                <a:cs typeface="Proxima Nova"/>
                <a:sym typeface="Proxima Nova"/>
              </a:rPr>
              <a:t>, </a:t>
            </a:r>
            <a:r>
              <a:rPr lang="en-US" sz="2533" u="sng" dirty="0" err="1">
                <a:solidFill>
                  <a:srgbClr val="3E7FCD"/>
                </a:solidFill>
                <a:latin typeface="+mj-lt"/>
                <a:ea typeface="Proxima Nova"/>
                <a:cs typeface="Proxima Nova"/>
                <a:sym typeface="Proxima Nova"/>
                <a:hlinkClick r:id="rId9">
                  <a:extLst>
                    <a:ext uri="{A12FA001-AC4F-418D-AE19-62706E023703}">
                      <ahyp:hlinkClr xmlns:ahyp="http://schemas.microsoft.com/office/drawing/2018/hyperlinkcolor" val="tx"/>
                    </a:ext>
                  </a:extLst>
                </a:hlinkClick>
              </a:rPr>
              <a:t>ASTROLab</a:t>
            </a:r>
            <a:r>
              <a:rPr lang="en-US" sz="2533" dirty="0">
                <a:solidFill>
                  <a:schemeClr val="lt1"/>
                </a:solidFill>
                <a:latin typeface="+mj-lt"/>
                <a:ea typeface="Proxima Nova"/>
                <a:cs typeface="Proxima Nova"/>
                <a:sym typeface="Proxima Nova"/>
              </a:rPr>
              <a:t> </a:t>
            </a:r>
            <a:endParaRPr sz="2533" dirty="0">
              <a:solidFill>
                <a:schemeClr val="lt1"/>
              </a:solidFill>
              <a:latin typeface="+mj-lt"/>
              <a:ea typeface="Proxima Nova"/>
              <a:cs typeface="Proxima Nova"/>
              <a:sym typeface="Proxima Nova"/>
            </a:endParaRPr>
          </a:p>
          <a:p>
            <a:pPr marL="457200" lvl="0" indent="-389445" algn="l" rtl="0">
              <a:lnSpc>
                <a:spcPct val="139992"/>
              </a:lnSpc>
              <a:spcBef>
                <a:spcPts val="0"/>
              </a:spcBef>
              <a:spcAft>
                <a:spcPts val="0"/>
              </a:spcAft>
              <a:buClr>
                <a:schemeClr val="lt1"/>
              </a:buClr>
              <a:buSzPts val="2533"/>
              <a:buFont typeface="Proxima Nova"/>
              <a:buChar char="-"/>
            </a:pPr>
            <a:r>
              <a:rPr lang="en-US" sz="2533" dirty="0" err="1">
                <a:solidFill>
                  <a:schemeClr val="lt1"/>
                </a:solidFill>
                <a:latin typeface="+mj-lt"/>
                <a:ea typeface="Proxima Nova"/>
                <a:cs typeface="Proxima Nova"/>
                <a:sym typeface="Proxima Nova"/>
              </a:rPr>
              <a:t>Voir</a:t>
            </a:r>
            <a:r>
              <a:rPr lang="en-US" sz="2533" dirty="0">
                <a:solidFill>
                  <a:schemeClr val="lt1"/>
                </a:solidFill>
                <a:latin typeface="+mj-lt"/>
                <a:ea typeface="Proxima Nova"/>
                <a:cs typeface="Proxima Nova"/>
                <a:sym typeface="Proxima Nova"/>
              </a:rPr>
              <a:t> document </a:t>
            </a:r>
            <a:r>
              <a:rPr lang="en-US" sz="2533" u="sng" dirty="0">
                <a:solidFill>
                  <a:srgbClr val="A6A6A6"/>
                </a:solidFill>
                <a:latin typeface="+mj-lt"/>
                <a:ea typeface="Proxima Nova"/>
                <a:cs typeface="Proxima Nova"/>
                <a:sym typeface="Proxima Nova"/>
                <a:hlinkClick r:id="rId10">
                  <a:extLst>
                    <a:ext uri="{A12FA001-AC4F-418D-AE19-62706E023703}">
                      <ahyp:hlinkClr xmlns:ahyp="http://schemas.microsoft.com/office/drawing/2018/hyperlinkcolor" val="tx"/>
                    </a:ext>
                  </a:extLst>
                </a:hlinkClick>
              </a:rPr>
              <a:t>RS - Information - Lunettes à </a:t>
            </a:r>
            <a:r>
              <a:rPr lang="en-US" sz="2533" u="sng" dirty="0" err="1">
                <a:solidFill>
                  <a:srgbClr val="A6A6A6"/>
                </a:solidFill>
                <a:latin typeface="+mj-lt"/>
                <a:ea typeface="Proxima Nova"/>
                <a:cs typeface="Proxima Nova"/>
                <a:sym typeface="Proxima Nova"/>
                <a:hlinkClick r:id="rId10">
                  <a:extLst>
                    <a:ext uri="{A12FA001-AC4F-418D-AE19-62706E023703}">
                      <ahyp:hlinkClr xmlns:ahyp="http://schemas.microsoft.com/office/drawing/2018/hyperlinkcolor" val="tx"/>
                    </a:ext>
                  </a:extLst>
                </a:hlinkClick>
              </a:rPr>
              <a:t>éclipse</a:t>
            </a:r>
            <a:r>
              <a:rPr lang="en-US" sz="2533" u="sng" dirty="0">
                <a:solidFill>
                  <a:srgbClr val="A6A6A6"/>
                </a:solidFill>
                <a:latin typeface="+mj-lt"/>
                <a:ea typeface="Proxima Nova"/>
                <a:cs typeface="Proxima Nova"/>
                <a:sym typeface="Proxima Nova"/>
                <a:hlinkClick r:id="rId10">
                  <a:extLst>
                    <a:ext uri="{A12FA001-AC4F-418D-AE19-62706E023703}">
                      <ahyp:hlinkClr xmlns:ahyp="http://schemas.microsoft.com/office/drawing/2018/hyperlinkcolor" val="tx"/>
                    </a:ext>
                  </a:extLst>
                </a:hlinkClick>
              </a:rPr>
              <a:t> - À la </a:t>
            </a:r>
            <a:r>
              <a:rPr lang="en-US" sz="2533" u="sng" dirty="0" err="1">
                <a:solidFill>
                  <a:srgbClr val="A6A6A6"/>
                </a:solidFill>
                <a:latin typeface="+mj-lt"/>
                <a:ea typeface="Proxima Nova"/>
                <a:cs typeface="Proxima Nova"/>
                <a:sym typeface="Proxima Nova"/>
                <a:hlinkClick r:id="rId10">
                  <a:extLst>
                    <a:ext uri="{A12FA001-AC4F-418D-AE19-62706E023703}">
                      <ahyp:hlinkClr xmlns:ahyp="http://schemas.microsoft.com/office/drawing/2018/hyperlinkcolor" val="tx"/>
                    </a:ext>
                  </a:extLst>
                </a:hlinkClick>
              </a:rPr>
              <a:t>découverte</a:t>
            </a:r>
            <a:r>
              <a:rPr lang="en-US" sz="2533" u="sng" dirty="0">
                <a:solidFill>
                  <a:srgbClr val="A6A6A6"/>
                </a:solidFill>
                <a:latin typeface="+mj-lt"/>
                <a:ea typeface="Proxima Nova"/>
                <a:cs typeface="Proxima Nova"/>
                <a:sym typeface="Proxima Nova"/>
                <a:hlinkClick r:id="rId10">
                  <a:extLst>
                    <a:ext uri="{A12FA001-AC4F-418D-AE19-62706E023703}">
                      <ahyp:hlinkClr xmlns:ahyp="http://schemas.microsoft.com/office/drawing/2018/hyperlinkcolor" val="tx"/>
                    </a:ext>
                  </a:extLst>
                </a:hlinkClick>
              </a:rPr>
              <a:t> de </a:t>
            </a:r>
            <a:r>
              <a:rPr lang="en-US" sz="2533" u="sng" dirty="0" err="1">
                <a:solidFill>
                  <a:srgbClr val="A6A6A6"/>
                </a:solidFill>
                <a:latin typeface="+mj-lt"/>
                <a:ea typeface="Proxima Nova"/>
                <a:cs typeface="Proxima Nova"/>
                <a:sym typeface="Proxima Nova"/>
                <a:hlinkClick r:id="rId10">
                  <a:extLst>
                    <a:ext uri="{A12FA001-AC4F-418D-AE19-62706E023703}">
                      <ahyp:hlinkClr xmlns:ahyp="http://schemas.microsoft.com/office/drawing/2018/hyperlinkcolor" val="tx"/>
                    </a:ext>
                  </a:extLst>
                </a:hlinkClick>
              </a:rPr>
              <a:t>l'univers</a:t>
            </a:r>
            <a:r>
              <a:rPr lang="en-US" sz="2533" u="sng" dirty="0">
                <a:solidFill>
                  <a:srgbClr val="A6A6A6"/>
                </a:solidFill>
                <a:latin typeface="+mj-lt"/>
                <a:ea typeface="Proxima Nova"/>
                <a:cs typeface="Proxima Nova"/>
                <a:sym typeface="Proxima Nova"/>
                <a:hlinkClick r:id="rId10">
                  <a:extLst>
                    <a:ext uri="{A12FA001-AC4F-418D-AE19-62706E023703}">
                      <ahyp:hlinkClr xmlns:ahyp="http://schemas.microsoft.com/office/drawing/2018/hyperlinkcolor" val="tx"/>
                    </a:ext>
                  </a:extLst>
                </a:hlinkClick>
              </a:rPr>
              <a:t> </a:t>
            </a:r>
            <a:r>
              <a:rPr lang="en-US" sz="2533" dirty="0">
                <a:solidFill>
                  <a:srgbClr val="A6A6A6"/>
                </a:solidFill>
                <a:latin typeface="+mj-lt"/>
                <a:ea typeface="Proxima Nova"/>
                <a:cs typeface="Proxima Nova"/>
                <a:sym typeface="Proxima Nova"/>
              </a:rPr>
              <a:t>et </a:t>
            </a:r>
            <a:r>
              <a:rPr lang="en-US" sz="2400" u="sng" dirty="0" err="1">
                <a:solidFill>
                  <a:srgbClr val="A6A6A6"/>
                </a:solidFill>
                <a:latin typeface="+mj-lt"/>
                <a:ea typeface="Proxima Nova"/>
                <a:cs typeface="Proxima Nova"/>
                <a:sym typeface="Proxima Nova"/>
                <a:hlinkClick r:id="rId11">
                  <a:extLst>
                    <a:ext uri="{A12FA001-AC4F-418D-AE19-62706E023703}">
                      <ahyp:hlinkClr xmlns:ahyp="http://schemas.microsoft.com/office/drawing/2018/hyperlinkcolor" val="tx"/>
                    </a:ext>
                  </a:extLst>
                </a:hlinkClick>
              </a:rPr>
              <a:t>Éclipse</a:t>
            </a:r>
            <a:r>
              <a:rPr lang="en-US" sz="2400" u="sng" dirty="0">
                <a:solidFill>
                  <a:srgbClr val="A6A6A6"/>
                </a:solidFill>
                <a:latin typeface="+mj-lt"/>
                <a:ea typeface="Proxima Nova"/>
                <a:cs typeface="Proxima Nova"/>
                <a:sym typeface="Proxima Nova"/>
                <a:hlinkClick r:id="rId11">
                  <a:extLst>
                    <a:ext uri="{A12FA001-AC4F-418D-AE19-62706E023703}">
                      <ahyp:hlinkClr xmlns:ahyp="http://schemas.microsoft.com/office/drawing/2018/hyperlinkcolor" val="tx"/>
                    </a:ext>
                  </a:extLst>
                </a:hlinkClick>
              </a:rPr>
              <a:t> Québec - Comment observer de manière </a:t>
            </a:r>
            <a:r>
              <a:rPr lang="en-US" sz="2400" u="sng" dirty="0" err="1">
                <a:solidFill>
                  <a:srgbClr val="A6A6A6"/>
                </a:solidFill>
                <a:latin typeface="+mj-lt"/>
                <a:ea typeface="Proxima Nova"/>
                <a:cs typeface="Proxima Nova"/>
                <a:sym typeface="Proxima Nova"/>
                <a:hlinkClick r:id="rId11">
                  <a:extLst>
                    <a:ext uri="{A12FA001-AC4F-418D-AE19-62706E023703}">
                      <ahyp:hlinkClr xmlns:ahyp="http://schemas.microsoft.com/office/drawing/2018/hyperlinkcolor" val="tx"/>
                    </a:ext>
                  </a:extLst>
                </a:hlinkClick>
              </a:rPr>
              <a:t>sécuritaire</a:t>
            </a:r>
            <a:r>
              <a:rPr lang="en-US" sz="2400" u="sng" dirty="0">
                <a:solidFill>
                  <a:srgbClr val="A6A6A6"/>
                </a:solidFill>
                <a:latin typeface="+mj-lt"/>
                <a:ea typeface="Proxima Nova"/>
                <a:cs typeface="Proxima Nova"/>
                <a:sym typeface="Proxima Nova"/>
                <a:hlinkClick r:id="rId11">
                  <a:extLst>
                    <a:ext uri="{A12FA001-AC4F-418D-AE19-62706E023703}">
                      <ahyp:hlinkClr xmlns:ahyp="http://schemas.microsoft.com/office/drawing/2018/hyperlinkcolor" val="tx"/>
                    </a:ext>
                  </a:extLst>
                </a:hlinkClick>
              </a:rPr>
              <a:t> </a:t>
            </a:r>
            <a:endParaRPr sz="2400" dirty="0">
              <a:solidFill>
                <a:srgbClr val="A6A6A6"/>
              </a:solidFill>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85000">
              <a:schemeClr val="dk1"/>
            </a:gs>
            <a:gs pos="90000">
              <a:srgbClr val="0D465F"/>
            </a:gs>
            <a:gs pos="100000">
              <a:schemeClr val="dk1"/>
            </a:gs>
          </a:gsLst>
          <a:lin ang="5400700" scaled="0"/>
        </a:gradFill>
        <a:effectLst/>
      </p:bgPr>
    </p:bg>
    <p:spTree>
      <p:nvGrpSpPr>
        <p:cNvPr id="1" name="Shape 194"/>
        <p:cNvGrpSpPr/>
        <p:nvPr/>
      </p:nvGrpSpPr>
      <p:grpSpPr>
        <a:xfrm>
          <a:off x="0" y="0"/>
          <a:ext cx="0" cy="0"/>
          <a:chOff x="0" y="0"/>
          <a:chExt cx="0" cy="0"/>
        </a:xfrm>
      </p:grpSpPr>
      <p:sp>
        <p:nvSpPr>
          <p:cNvPr id="195" name="Google Shape;195;p30"/>
          <p:cNvSpPr/>
          <p:nvPr/>
        </p:nvSpPr>
        <p:spPr>
          <a:xfrm>
            <a:off x="0" y="5258225"/>
            <a:ext cx="12192000" cy="1599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pic>
        <p:nvPicPr>
          <p:cNvPr id="196" name="Google Shape;196;p30"/>
          <p:cNvPicPr preferRelativeResize="0"/>
          <p:nvPr/>
        </p:nvPicPr>
        <p:blipFill rotWithShape="1">
          <a:blip r:embed="rId3">
            <a:alphaModFix/>
          </a:blip>
          <a:srcRect/>
          <a:stretch/>
        </p:blipFill>
        <p:spPr>
          <a:xfrm>
            <a:off x="2071982" y="420083"/>
            <a:ext cx="6773335" cy="5080001"/>
          </a:xfrm>
          <a:prstGeom prst="rect">
            <a:avLst/>
          </a:prstGeom>
          <a:noFill/>
          <a:ln>
            <a:noFill/>
          </a:ln>
        </p:spPr>
      </p:pic>
      <p:sp>
        <p:nvSpPr>
          <p:cNvPr id="197" name="Google Shape;197;p30"/>
          <p:cNvSpPr/>
          <p:nvPr/>
        </p:nvSpPr>
        <p:spPr>
          <a:xfrm rot="3176921">
            <a:off x="3834782" y="3000757"/>
            <a:ext cx="322142" cy="3423202"/>
          </a:xfrm>
          <a:prstGeom prst="rightBrace">
            <a:avLst>
              <a:gd name="adj1" fmla="val 8333"/>
              <a:gd name="adj2" fmla="val 50000"/>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venir"/>
              <a:ea typeface="Avenir"/>
              <a:cs typeface="Avenir"/>
              <a:sym typeface="Avenir"/>
            </a:endParaRPr>
          </a:p>
        </p:txBody>
      </p:sp>
      <p:sp>
        <p:nvSpPr>
          <p:cNvPr id="198" name="Google Shape;198;p30"/>
          <p:cNvSpPr/>
          <p:nvPr/>
        </p:nvSpPr>
        <p:spPr>
          <a:xfrm rot="3176921">
            <a:off x="7353700" y="330680"/>
            <a:ext cx="322142" cy="3423202"/>
          </a:xfrm>
          <a:prstGeom prst="rightBrace">
            <a:avLst>
              <a:gd name="adj1" fmla="val 8333"/>
              <a:gd name="adj2" fmla="val 50000"/>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sp>
        <p:nvSpPr>
          <p:cNvPr id="199" name="Google Shape;199;p30"/>
          <p:cNvSpPr txBox="1"/>
          <p:nvPr/>
        </p:nvSpPr>
        <p:spPr>
          <a:xfrm rot="-2267760">
            <a:off x="6703968" y="1840778"/>
            <a:ext cx="3092264" cy="471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C000"/>
              </a:buClr>
              <a:buSzPts val="2800"/>
              <a:buFont typeface="Arial"/>
              <a:buNone/>
            </a:pPr>
            <a:r>
              <a:rPr lang="en-CA" sz="2800" dirty="0">
                <a:solidFill>
                  <a:schemeClr val="accent2"/>
                </a:solidFill>
                <a:latin typeface="Avenir"/>
                <a:ea typeface="Avenir"/>
                <a:cs typeface="Avenir"/>
                <a:sym typeface="Avenir"/>
              </a:rPr>
              <a:t>environ </a:t>
            </a:r>
            <a:r>
              <a:rPr lang="en-CA" sz="2800" dirty="0" err="1">
                <a:solidFill>
                  <a:schemeClr val="accent2"/>
                </a:solidFill>
                <a:latin typeface="Avenir"/>
                <a:ea typeface="Avenir"/>
                <a:cs typeface="Avenir"/>
                <a:sym typeface="Avenir"/>
              </a:rPr>
              <a:t>une</a:t>
            </a:r>
            <a:r>
              <a:rPr lang="en-CA" sz="2800" dirty="0">
                <a:solidFill>
                  <a:schemeClr val="accent2"/>
                </a:solidFill>
                <a:latin typeface="Avenir"/>
                <a:ea typeface="Avenir"/>
                <a:cs typeface="Avenir"/>
                <a:sym typeface="Avenir"/>
              </a:rPr>
              <a:t> </a:t>
            </a:r>
            <a:r>
              <a:rPr lang="en-CA" sz="2800" dirty="0" err="1">
                <a:solidFill>
                  <a:schemeClr val="accent2"/>
                </a:solidFill>
                <a:latin typeface="Avenir"/>
                <a:ea typeface="Avenir"/>
                <a:cs typeface="Avenir"/>
                <a:sym typeface="Avenir"/>
              </a:rPr>
              <a:t>heure</a:t>
            </a:r>
            <a:endParaRPr sz="3200" dirty="0">
              <a:solidFill>
                <a:schemeClr val="accent2"/>
              </a:solidFill>
              <a:latin typeface="Avenir"/>
              <a:ea typeface="Avenir"/>
              <a:cs typeface="Avenir"/>
              <a:sym typeface="Avenir"/>
            </a:endParaRPr>
          </a:p>
        </p:txBody>
      </p:sp>
      <p:sp>
        <p:nvSpPr>
          <p:cNvPr id="200" name="Google Shape;200;p30"/>
          <p:cNvSpPr txBox="1"/>
          <p:nvPr/>
        </p:nvSpPr>
        <p:spPr>
          <a:xfrm rot="-2177764">
            <a:off x="2798247" y="4663496"/>
            <a:ext cx="3283005" cy="4712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C000"/>
              </a:buClr>
              <a:buSzPts val="2800"/>
              <a:buFont typeface="Arial"/>
              <a:buNone/>
            </a:pPr>
            <a:r>
              <a:rPr lang="en-CA" sz="2800">
                <a:solidFill>
                  <a:schemeClr val="accent2"/>
                </a:solidFill>
                <a:latin typeface="Avenir"/>
                <a:ea typeface="Avenir"/>
                <a:cs typeface="Avenir"/>
                <a:sym typeface="Avenir"/>
              </a:rPr>
              <a:t>environ une heure</a:t>
            </a:r>
            <a:endParaRPr sz="3200">
              <a:solidFill>
                <a:schemeClr val="accent2"/>
              </a:solidFill>
              <a:latin typeface="Avenir"/>
              <a:ea typeface="Avenir"/>
              <a:cs typeface="Avenir"/>
              <a:sym typeface="Avenir"/>
            </a:endParaRPr>
          </a:p>
        </p:txBody>
      </p:sp>
      <p:sp>
        <p:nvSpPr>
          <p:cNvPr id="201" name="Google Shape;201;p30"/>
          <p:cNvSpPr/>
          <p:nvPr/>
        </p:nvSpPr>
        <p:spPr>
          <a:xfrm rot="3174622">
            <a:off x="5599951" y="3012818"/>
            <a:ext cx="312902" cy="818165"/>
          </a:xfrm>
          <a:prstGeom prst="rightBrace">
            <a:avLst>
              <a:gd name="adj1" fmla="val 8333"/>
              <a:gd name="adj2" fmla="val 50000"/>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venir"/>
              <a:ea typeface="Avenir"/>
              <a:cs typeface="Avenir"/>
              <a:sym typeface="Avenir"/>
            </a:endParaRPr>
          </a:p>
        </p:txBody>
      </p:sp>
      <p:sp>
        <p:nvSpPr>
          <p:cNvPr id="202" name="Google Shape;202;p30"/>
          <p:cNvSpPr txBox="1"/>
          <p:nvPr/>
        </p:nvSpPr>
        <p:spPr>
          <a:xfrm rot="-2267768">
            <a:off x="4929296" y="3523982"/>
            <a:ext cx="2408895" cy="4712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CA" sz="2800" dirty="0">
                <a:solidFill>
                  <a:schemeClr val="accent1"/>
                </a:solidFill>
                <a:latin typeface="Avenir"/>
                <a:ea typeface="Avenir"/>
                <a:cs typeface="Avenir"/>
                <a:sym typeface="Avenir"/>
              </a:rPr>
              <a:t>95 %!</a:t>
            </a:r>
          </a:p>
          <a:p>
            <a:pPr algn="ctr">
              <a:lnSpc>
                <a:spcPct val="90000"/>
              </a:lnSpc>
              <a:buClr>
                <a:srgbClr val="FF0000"/>
              </a:buClr>
              <a:buSzPts val="2800"/>
            </a:pPr>
            <a:r>
              <a:rPr lang="en-CA" sz="2800" dirty="0">
                <a:solidFill>
                  <a:schemeClr val="accent2"/>
                </a:solidFill>
                <a:latin typeface="Avenir"/>
                <a:ea typeface="Avenir"/>
                <a:cs typeface="Avenir"/>
                <a:sym typeface="Avenir"/>
              </a:rPr>
              <a:t>LUNETTES</a:t>
            </a:r>
            <a:endParaRPr lang="en-CA" sz="3600" dirty="0">
              <a:solidFill>
                <a:schemeClr val="accent2"/>
              </a:solidFill>
              <a:latin typeface="Avenir"/>
              <a:ea typeface="Avenir"/>
              <a:cs typeface="Avenir"/>
              <a:sym typeface="Avenir"/>
            </a:endParaRPr>
          </a:p>
          <a:p>
            <a:pPr marL="0" marR="0" lvl="0" indent="0" algn="ctr" rtl="0">
              <a:lnSpc>
                <a:spcPct val="90000"/>
              </a:lnSpc>
              <a:spcBef>
                <a:spcPts val="0"/>
              </a:spcBef>
              <a:spcAft>
                <a:spcPts val="0"/>
              </a:spcAft>
              <a:buClr>
                <a:srgbClr val="FF0000"/>
              </a:buClr>
              <a:buSzPts val="2800"/>
              <a:buFont typeface="Arial"/>
              <a:buNone/>
            </a:pPr>
            <a:endParaRPr sz="3200" dirty="0">
              <a:solidFill>
                <a:schemeClr val="accent1"/>
              </a:solidFill>
              <a:latin typeface="Avenir"/>
              <a:ea typeface="Avenir"/>
              <a:cs typeface="Avenir"/>
              <a:sym typeface="Avenir"/>
            </a:endParaRPr>
          </a:p>
        </p:txBody>
      </p:sp>
      <p:sp>
        <p:nvSpPr>
          <p:cNvPr id="203" name="Google Shape;203;p30"/>
          <p:cNvSpPr txBox="1"/>
          <p:nvPr/>
        </p:nvSpPr>
        <p:spPr>
          <a:xfrm>
            <a:off x="6795578" y="5264438"/>
            <a:ext cx="2409000" cy="47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1050"/>
              <a:buFont typeface="Arial"/>
              <a:buNone/>
            </a:pPr>
            <a:r>
              <a:rPr lang="en-CA" sz="1050">
                <a:solidFill>
                  <a:srgbClr val="7F7F7F"/>
                </a:solidFill>
                <a:latin typeface="Avenir"/>
                <a:ea typeface="Avenir"/>
                <a:cs typeface="Avenir"/>
                <a:sym typeface="Avenir"/>
              </a:rPr>
              <a:t>Crédit: Rick Fienberg / TravelQuest International / Wilderness Travel</a:t>
            </a:r>
            <a:endParaRPr sz="1100">
              <a:solidFill>
                <a:srgbClr val="7F7F7F"/>
              </a:solidFill>
              <a:latin typeface="Avenir"/>
              <a:ea typeface="Avenir"/>
              <a:cs typeface="Avenir"/>
              <a:sym typeface="Avenir"/>
            </a:endParaRPr>
          </a:p>
        </p:txBody>
      </p:sp>
      <p:sp>
        <p:nvSpPr>
          <p:cNvPr id="204" name="Google Shape;204;p30"/>
          <p:cNvSpPr txBox="1"/>
          <p:nvPr/>
        </p:nvSpPr>
        <p:spPr>
          <a:xfrm rot="-2267720">
            <a:off x="7468353" y="1922472"/>
            <a:ext cx="2801045" cy="471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C000"/>
              </a:buClr>
              <a:buSzPts val="2800"/>
              <a:buFont typeface="Arial"/>
              <a:buNone/>
            </a:pPr>
            <a:r>
              <a:rPr lang="en-CA" sz="2800" dirty="0">
                <a:solidFill>
                  <a:schemeClr val="accent2"/>
                </a:solidFill>
                <a:latin typeface="Avenir"/>
                <a:ea typeface="Avenir"/>
                <a:cs typeface="Avenir"/>
                <a:sym typeface="Avenir"/>
              </a:rPr>
              <a:t>LUNETTES</a:t>
            </a:r>
            <a:endParaRPr sz="3200" dirty="0">
              <a:solidFill>
                <a:schemeClr val="accent2"/>
              </a:solidFill>
              <a:latin typeface="Avenir"/>
              <a:ea typeface="Avenir"/>
              <a:cs typeface="Avenir"/>
              <a:sym typeface="Avenir"/>
            </a:endParaRPr>
          </a:p>
        </p:txBody>
      </p:sp>
      <p:sp>
        <p:nvSpPr>
          <p:cNvPr id="206" name="Google Shape;206;p30"/>
          <p:cNvSpPr txBox="1"/>
          <p:nvPr/>
        </p:nvSpPr>
        <p:spPr>
          <a:xfrm rot="-2155931">
            <a:off x="3094441" y="5189620"/>
            <a:ext cx="2800995" cy="4713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C000"/>
              </a:buClr>
              <a:buSzPts val="2800"/>
              <a:buFont typeface="Arial"/>
              <a:buNone/>
            </a:pPr>
            <a:r>
              <a:rPr lang="en-CA" sz="2800" dirty="0">
                <a:solidFill>
                  <a:schemeClr val="accent2"/>
                </a:solidFill>
                <a:latin typeface="Avenir"/>
                <a:ea typeface="Avenir"/>
                <a:cs typeface="Avenir"/>
                <a:sym typeface="Avenir"/>
              </a:rPr>
              <a:t>LUNETTES</a:t>
            </a:r>
            <a:endParaRPr sz="3200" dirty="0">
              <a:solidFill>
                <a:schemeClr val="accent2"/>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200" grpId="0"/>
      <p:bldP spid="201" grpId="0" animBg="1"/>
      <p:bldP spid="202" grpId="0"/>
      <p:bldP spid="204" grpId="0"/>
      <p:bldP spid="20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idx="4294967295"/>
          </p:nvPr>
        </p:nvSpPr>
        <p:spPr>
          <a:xfrm>
            <a:off x="838200" y="4017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dirty="0"/>
              <a:t>Moment de </a:t>
            </a:r>
            <a:r>
              <a:rPr lang="en-CA" dirty="0" err="1"/>
              <a:t>l’occultation</a:t>
            </a:r>
            <a:r>
              <a:rPr lang="en-CA" dirty="0"/>
              <a:t> </a:t>
            </a:r>
            <a:r>
              <a:rPr lang="en-CA" dirty="0" err="1"/>
              <a:t>maximale</a:t>
            </a:r>
            <a:endParaRPr dirty="0"/>
          </a:p>
        </p:txBody>
      </p:sp>
      <p:graphicFrame>
        <p:nvGraphicFramePr>
          <p:cNvPr id="212" name="Google Shape;212;p31"/>
          <p:cNvGraphicFramePr/>
          <p:nvPr/>
        </p:nvGraphicFramePr>
        <p:xfrm>
          <a:off x="928420" y="2112840"/>
          <a:ext cx="5182275" cy="2893825"/>
        </p:xfrm>
        <a:graphic>
          <a:graphicData uri="http://schemas.openxmlformats.org/drawingml/2006/table">
            <a:tbl>
              <a:tblPr firstRow="1" bandRow="1">
                <a:noFill/>
                <a:tableStyleId>{45AC9F59-1F4E-4CC1-8A57-CE6DBE5FFEA1}</a:tableStyleId>
              </a:tblPr>
              <a:tblGrid>
                <a:gridCol w="3173350">
                  <a:extLst>
                    <a:ext uri="{9D8B030D-6E8A-4147-A177-3AD203B41FA5}">
                      <a16:colId xmlns:a16="http://schemas.microsoft.com/office/drawing/2014/main" val="20000"/>
                    </a:ext>
                  </a:extLst>
                </a:gridCol>
                <a:gridCol w="2008925">
                  <a:extLst>
                    <a:ext uri="{9D8B030D-6E8A-4147-A177-3AD203B41FA5}">
                      <a16:colId xmlns:a16="http://schemas.microsoft.com/office/drawing/2014/main" val="20001"/>
                    </a:ext>
                  </a:extLst>
                </a:gridCol>
              </a:tblGrid>
              <a:tr h="481825">
                <a:tc>
                  <a:txBody>
                    <a:bodyPr/>
                    <a:lstStyle/>
                    <a:p>
                      <a:pPr marL="0" marR="0" lvl="0" indent="0" algn="l" rtl="0">
                        <a:spcBef>
                          <a:spcPts val="0"/>
                        </a:spcBef>
                        <a:spcAft>
                          <a:spcPts val="0"/>
                        </a:spcAft>
                        <a:buNone/>
                      </a:pPr>
                      <a:r>
                        <a:rPr lang="en-CA" sz="2400" b="0" u="none" strike="noStrike" cap="none">
                          <a:latin typeface="Avenir"/>
                          <a:ea typeface="Avenir"/>
                          <a:cs typeface="Avenir"/>
                          <a:sym typeface="Avenir"/>
                        </a:rPr>
                        <a:t>Ontario</a:t>
                      </a:r>
                      <a:endParaRPr sz="2400" b="0">
                        <a:latin typeface="Avenir"/>
                        <a:ea typeface="Avenir"/>
                        <a:cs typeface="Avenir"/>
                        <a:sym typeface="Avenir"/>
                      </a:endParaRPr>
                    </a:p>
                  </a:txBody>
                  <a:tcPr marL="91450" marR="91450" marT="45725" marB="45725"/>
                </a:tc>
                <a:tc>
                  <a:txBody>
                    <a:bodyPr/>
                    <a:lstStyle/>
                    <a:p>
                      <a:pPr marL="0" marR="0" lvl="0" indent="0" algn="l" rtl="0">
                        <a:spcBef>
                          <a:spcPts val="0"/>
                        </a:spcBef>
                        <a:spcAft>
                          <a:spcPts val="0"/>
                        </a:spcAft>
                        <a:buNone/>
                      </a:pPr>
                      <a:r>
                        <a:rPr lang="en-CA" sz="2400" b="0">
                          <a:latin typeface="Avenir"/>
                          <a:ea typeface="Avenir"/>
                          <a:cs typeface="Avenir"/>
                          <a:sym typeface="Avenir"/>
                        </a:rPr>
                        <a:t>~ 15h20</a:t>
                      </a:r>
                      <a:endParaRPr sz="2400" b="0">
                        <a:latin typeface="Avenir"/>
                        <a:ea typeface="Avenir"/>
                        <a:cs typeface="Avenir"/>
                        <a:sym typeface="Avenir"/>
                      </a:endParaRPr>
                    </a:p>
                  </a:txBody>
                  <a:tcPr marL="91450" marR="91450" marT="45725" marB="45725"/>
                </a:tc>
                <a:extLst>
                  <a:ext uri="{0D108BD9-81ED-4DB2-BD59-A6C34878D82A}">
                    <a16:rowId xmlns:a16="http://schemas.microsoft.com/office/drawing/2014/main" val="10000"/>
                  </a:ext>
                </a:extLst>
              </a:tr>
              <a:tr h="481825">
                <a:tc>
                  <a:txBody>
                    <a:bodyPr/>
                    <a:lstStyle/>
                    <a:p>
                      <a:pPr marL="0" marR="0" lvl="0" indent="0" algn="l" rtl="0">
                        <a:spcBef>
                          <a:spcPts val="0"/>
                        </a:spcBef>
                        <a:spcAft>
                          <a:spcPts val="0"/>
                        </a:spcAft>
                        <a:buNone/>
                      </a:pPr>
                      <a:r>
                        <a:rPr lang="en-CA" sz="2400">
                          <a:latin typeface="Avenir"/>
                          <a:ea typeface="Avenir"/>
                          <a:cs typeface="Avenir"/>
                          <a:sym typeface="Avenir"/>
                        </a:rPr>
                        <a:t>Québec</a:t>
                      </a:r>
                      <a:endParaRPr sz="2400">
                        <a:latin typeface="Avenir"/>
                        <a:ea typeface="Avenir"/>
                        <a:cs typeface="Avenir"/>
                        <a:sym typeface="Avenir"/>
                      </a:endParaRPr>
                    </a:p>
                  </a:txBody>
                  <a:tcPr marL="91450" marR="91450" marT="45725" marB="45725"/>
                </a:tc>
                <a:tc>
                  <a:txBody>
                    <a:bodyPr/>
                    <a:lstStyle/>
                    <a:p>
                      <a:pPr marL="0" marR="0" lvl="0" indent="0" algn="l" rtl="0">
                        <a:spcBef>
                          <a:spcPts val="0"/>
                        </a:spcBef>
                        <a:spcAft>
                          <a:spcPts val="0"/>
                        </a:spcAft>
                        <a:buNone/>
                      </a:pPr>
                      <a:r>
                        <a:rPr lang="en-CA" sz="2400">
                          <a:latin typeface="Avenir"/>
                          <a:ea typeface="Avenir"/>
                          <a:cs typeface="Avenir"/>
                          <a:sym typeface="Avenir"/>
                        </a:rPr>
                        <a:t>~ 15h30 </a:t>
                      </a:r>
                      <a:endParaRPr sz="2400">
                        <a:latin typeface="Avenir"/>
                        <a:ea typeface="Avenir"/>
                        <a:cs typeface="Avenir"/>
                        <a:sym typeface="Avenir"/>
                      </a:endParaRPr>
                    </a:p>
                  </a:txBody>
                  <a:tcPr marL="91450" marR="91450" marT="45725" marB="45725"/>
                </a:tc>
                <a:extLst>
                  <a:ext uri="{0D108BD9-81ED-4DB2-BD59-A6C34878D82A}">
                    <a16:rowId xmlns:a16="http://schemas.microsoft.com/office/drawing/2014/main" val="10001"/>
                  </a:ext>
                </a:extLst>
              </a:tr>
              <a:tr h="481825">
                <a:tc>
                  <a:txBody>
                    <a:bodyPr/>
                    <a:lstStyle/>
                    <a:p>
                      <a:pPr marL="0" marR="0" lvl="0" indent="0" algn="l" rtl="0">
                        <a:spcBef>
                          <a:spcPts val="0"/>
                        </a:spcBef>
                        <a:spcAft>
                          <a:spcPts val="0"/>
                        </a:spcAft>
                        <a:buNone/>
                      </a:pPr>
                      <a:r>
                        <a:rPr lang="en-CA" sz="2400">
                          <a:latin typeface="Avenir"/>
                          <a:ea typeface="Avenir"/>
                          <a:cs typeface="Avenir"/>
                          <a:sym typeface="Avenir"/>
                        </a:rPr>
                        <a:t>Nouveau Brunswick</a:t>
                      </a:r>
                      <a:endParaRPr sz="2400">
                        <a:latin typeface="Avenir"/>
                        <a:ea typeface="Avenir"/>
                        <a:cs typeface="Avenir"/>
                        <a:sym typeface="Avenir"/>
                      </a:endParaRPr>
                    </a:p>
                  </a:txBody>
                  <a:tcPr marL="91450" marR="91450" marT="45725" marB="45725"/>
                </a:tc>
                <a:tc>
                  <a:txBody>
                    <a:bodyPr/>
                    <a:lstStyle/>
                    <a:p>
                      <a:pPr marL="0" marR="0" lvl="0" indent="0" algn="l" rtl="0">
                        <a:spcBef>
                          <a:spcPts val="0"/>
                        </a:spcBef>
                        <a:spcAft>
                          <a:spcPts val="0"/>
                        </a:spcAft>
                        <a:buNone/>
                      </a:pPr>
                      <a:r>
                        <a:rPr lang="en-CA" sz="2400">
                          <a:latin typeface="Avenir"/>
                          <a:ea typeface="Avenir"/>
                          <a:cs typeface="Avenir"/>
                          <a:sym typeface="Avenir"/>
                        </a:rPr>
                        <a:t>~ 16h35 </a:t>
                      </a:r>
                      <a:endParaRPr sz="2400">
                        <a:latin typeface="Avenir"/>
                        <a:ea typeface="Avenir"/>
                        <a:cs typeface="Avenir"/>
                        <a:sym typeface="Avenir"/>
                      </a:endParaRPr>
                    </a:p>
                  </a:txBody>
                  <a:tcPr marL="91450" marR="91450" marT="45725" marB="45725"/>
                </a:tc>
                <a:extLst>
                  <a:ext uri="{0D108BD9-81ED-4DB2-BD59-A6C34878D82A}">
                    <a16:rowId xmlns:a16="http://schemas.microsoft.com/office/drawing/2014/main" val="10002"/>
                  </a:ext>
                </a:extLst>
              </a:tr>
              <a:tr h="484700">
                <a:tc>
                  <a:txBody>
                    <a:bodyPr/>
                    <a:lstStyle/>
                    <a:p>
                      <a:pPr marL="0" marR="0" lvl="0" indent="0" algn="l" rtl="0">
                        <a:spcBef>
                          <a:spcPts val="0"/>
                        </a:spcBef>
                        <a:spcAft>
                          <a:spcPts val="0"/>
                        </a:spcAft>
                        <a:buNone/>
                      </a:pPr>
                      <a:r>
                        <a:rPr lang="en-CA" sz="2400">
                          <a:latin typeface="Avenir"/>
                          <a:ea typeface="Avenir"/>
                          <a:cs typeface="Avenir"/>
                          <a:sym typeface="Avenir"/>
                        </a:rPr>
                        <a:t>Île-du-Prince-Édouard</a:t>
                      </a:r>
                      <a:endParaRPr sz="2400">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Avenir"/>
                        <a:buNone/>
                      </a:pPr>
                      <a:r>
                        <a:rPr lang="en-CA" sz="2400">
                          <a:latin typeface="Avenir"/>
                          <a:ea typeface="Avenir"/>
                          <a:cs typeface="Avenir"/>
                          <a:sym typeface="Avenir"/>
                        </a:rPr>
                        <a:t>~ 16h35 </a:t>
                      </a:r>
                      <a:endParaRPr sz="2400">
                        <a:latin typeface="Avenir"/>
                        <a:ea typeface="Avenir"/>
                        <a:cs typeface="Avenir"/>
                        <a:sym typeface="Avenir"/>
                      </a:endParaRPr>
                    </a:p>
                  </a:txBody>
                  <a:tcPr marL="91450" marR="91450" marT="45725" marB="45725"/>
                </a:tc>
                <a:extLst>
                  <a:ext uri="{0D108BD9-81ED-4DB2-BD59-A6C34878D82A}">
                    <a16:rowId xmlns:a16="http://schemas.microsoft.com/office/drawing/2014/main" val="10003"/>
                  </a:ext>
                </a:extLst>
              </a:tr>
              <a:tr h="481825">
                <a:tc>
                  <a:txBody>
                    <a:bodyPr/>
                    <a:lstStyle/>
                    <a:p>
                      <a:pPr marL="0" marR="0" lvl="0" indent="0" algn="l" rtl="0">
                        <a:spcBef>
                          <a:spcPts val="0"/>
                        </a:spcBef>
                        <a:spcAft>
                          <a:spcPts val="0"/>
                        </a:spcAft>
                        <a:buNone/>
                      </a:pPr>
                      <a:r>
                        <a:rPr lang="en-CA" sz="2400">
                          <a:latin typeface="Avenir"/>
                          <a:ea typeface="Avenir"/>
                          <a:cs typeface="Avenir"/>
                          <a:sym typeface="Avenir"/>
                        </a:rPr>
                        <a:t>Nouvelle-Écosse</a:t>
                      </a:r>
                      <a:endParaRPr sz="2400">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Avenir"/>
                        <a:buNone/>
                      </a:pPr>
                      <a:r>
                        <a:rPr lang="en-CA" sz="2400">
                          <a:latin typeface="Avenir"/>
                          <a:ea typeface="Avenir"/>
                          <a:cs typeface="Avenir"/>
                          <a:sym typeface="Avenir"/>
                        </a:rPr>
                        <a:t>~ 16h40 </a:t>
                      </a:r>
                      <a:endParaRPr sz="2400">
                        <a:latin typeface="Avenir"/>
                        <a:ea typeface="Avenir"/>
                        <a:cs typeface="Avenir"/>
                        <a:sym typeface="Avenir"/>
                      </a:endParaRPr>
                    </a:p>
                  </a:txBody>
                  <a:tcPr marL="91450" marR="91450" marT="45725" marB="45725"/>
                </a:tc>
                <a:extLst>
                  <a:ext uri="{0D108BD9-81ED-4DB2-BD59-A6C34878D82A}">
                    <a16:rowId xmlns:a16="http://schemas.microsoft.com/office/drawing/2014/main" val="10004"/>
                  </a:ext>
                </a:extLst>
              </a:tr>
              <a:tr h="481825">
                <a:tc>
                  <a:txBody>
                    <a:bodyPr/>
                    <a:lstStyle/>
                    <a:p>
                      <a:pPr marL="0" marR="0" lvl="0" indent="0" algn="l" rtl="0">
                        <a:spcBef>
                          <a:spcPts val="0"/>
                        </a:spcBef>
                        <a:spcAft>
                          <a:spcPts val="0"/>
                        </a:spcAft>
                        <a:buNone/>
                      </a:pPr>
                      <a:r>
                        <a:rPr lang="en-CA" sz="2400">
                          <a:latin typeface="Avenir"/>
                          <a:ea typeface="Avenir"/>
                          <a:cs typeface="Avenir"/>
                          <a:sym typeface="Avenir"/>
                        </a:rPr>
                        <a:t>Terre-Neuve</a:t>
                      </a:r>
                      <a:endParaRPr sz="2400">
                        <a:latin typeface="Avenir"/>
                        <a:ea typeface="Avenir"/>
                        <a:cs typeface="Avenir"/>
                        <a:sym typeface="Aveni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Avenir"/>
                        <a:buNone/>
                      </a:pPr>
                      <a:r>
                        <a:rPr lang="en-CA" sz="2400" dirty="0">
                          <a:latin typeface="Avenir"/>
                          <a:ea typeface="Avenir"/>
                          <a:cs typeface="Avenir"/>
                          <a:sym typeface="Avenir"/>
                        </a:rPr>
                        <a:t>~ 17h15 </a:t>
                      </a:r>
                      <a:endParaRPr sz="2400" dirty="0">
                        <a:latin typeface="Avenir"/>
                        <a:ea typeface="Avenir"/>
                        <a:cs typeface="Avenir"/>
                        <a:sym typeface="Avenir"/>
                      </a:endParaRPr>
                    </a:p>
                  </a:txBody>
                  <a:tcPr marL="91450" marR="91450" marT="45725" marB="45725"/>
                </a:tc>
                <a:extLst>
                  <a:ext uri="{0D108BD9-81ED-4DB2-BD59-A6C34878D82A}">
                    <a16:rowId xmlns:a16="http://schemas.microsoft.com/office/drawing/2014/main" val="10005"/>
                  </a:ext>
                </a:extLst>
              </a:tr>
            </a:tbl>
          </a:graphicData>
        </a:graphic>
      </p:graphicFrame>
      <p:sp>
        <p:nvSpPr>
          <p:cNvPr id="213" name="Google Shape;213;p31"/>
          <p:cNvSpPr txBox="1"/>
          <p:nvPr/>
        </p:nvSpPr>
        <p:spPr>
          <a:xfrm>
            <a:off x="1002775" y="5117800"/>
            <a:ext cx="2471700" cy="448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CA" sz="1700">
                <a:solidFill>
                  <a:schemeClr val="lt1"/>
                </a:solidFill>
                <a:latin typeface="Avenir"/>
                <a:ea typeface="Avenir"/>
                <a:cs typeface="Avenir"/>
                <a:sym typeface="Avenir"/>
              </a:rPr>
              <a:t>*heure locale</a:t>
            </a:r>
            <a:endParaRPr sz="1700">
              <a:solidFill>
                <a:schemeClr val="lt1"/>
              </a:solidFill>
              <a:latin typeface="Avenir"/>
              <a:ea typeface="Avenir"/>
              <a:cs typeface="Avenir"/>
              <a:sym typeface="Avenir"/>
            </a:endParaRPr>
          </a:p>
          <a:p>
            <a:pPr marL="0" marR="0" lvl="0" indent="0" algn="l" rtl="0">
              <a:lnSpc>
                <a:spcPct val="90000"/>
              </a:lnSpc>
              <a:spcBef>
                <a:spcPts val="1000"/>
              </a:spcBef>
              <a:spcAft>
                <a:spcPts val="0"/>
              </a:spcAft>
              <a:buNone/>
            </a:pPr>
            <a:endParaRPr sz="1700">
              <a:solidFill>
                <a:schemeClr val="lt1"/>
              </a:solidFill>
              <a:latin typeface="Avenir"/>
              <a:ea typeface="Avenir"/>
              <a:cs typeface="Avenir"/>
              <a:sym typeface="Avenir"/>
            </a:endParaRPr>
          </a:p>
        </p:txBody>
      </p:sp>
      <p:sp>
        <p:nvSpPr>
          <p:cNvPr id="214" name="Google Shape;214;p31"/>
          <p:cNvSpPr txBox="1"/>
          <p:nvPr/>
        </p:nvSpPr>
        <p:spPr>
          <a:xfrm>
            <a:off x="6641400" y="2594675"/>
            <a:ext cx="4792200" cy="1150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000"/>
              </a:spcBef>
              <a:spcAft>
                <a:spcPts val="0"/>
              </a:spcAft>
              <a:buNone/>
            </a:pPr>
            <a:r>
              <a:rPr lang="en-CA" sz="2800">
                <a:solidFill>
                  <a:schemeClr val="lt1"/>
                </a:solidFill>
                <a:latin typeface="Avenir"/>
                <a:ea typeface="Avenir"/>
                <a:cs typeface="Avenir"/>
                <a:sym typeface="Avenir"/>
              </a:rPr>
              <a:t>Un défi pour les écoles, particulièrement au Québec et en Ontario!</a:t>
            </a:r>
            <a:endParaRPr sz="2800">
              <a:solidFill>
                <a:schemeClr val="lt1"/>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85000">
              <a:schemeClr val="dk1"/>
            </a:gs>
            <a:gs pos="90000">
              <a:srgbClr val="0D465F"/>
            </a:gs>
            <a:gs pos="100000">
              <a:schemeClr val="dk1"/>
            </a:gs>
          </a:gsLst>
          <a:lin ang="5400700" scaled="0"/>
        </a:gradFill>
        <a:effectLst/>
      </p:bgPr>
    </p:bg>
    <p:spTree>
      <p:nvGrpSpPr>
        <p:cNvPr id="1" name="Shape 90"/>
        <p:cNvGrpSpPr/>
        <p:nvPr/>
      </p:nvGrpSpPr>
      <p:grpSpPr>
        <a:xfrm>
          <a:off x="0" y="0"/>
          <a:ext cx="0" cy="0"/>
          <a:chOff x="0" y="0"/>
          <a:chExt cx="0" cy="0"/>
        </a:xfrm>
      </p:grpSpPr>
      <p:sp>
        <p:nvSpPr>
          <p:cNvPr id="91" name="Google Shape;91;p14"/>
          <p:cNvSpPr/>
          <p:nvPr/>
        </p:nvSpPr>
        <p:spPr>
          <a:xfrm>
            <a:off x="0" y="5258225"/>
            <a:ext cx="12192000" cy="1599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 name="Google Shape;92;p14"/>
          <p:cNvPicPr preferRelativeResize="0"/>
          <p:nvPr/>
        </p:nvPicPr>
        <p:blipFill>
          <a:blip r:embed="rId3">
            <a:alphaModFix/>
          </a:blip>
          <a:stretch>
            <a:fillRect/>
          </a:stretch>
        </p:blipFill>
        <p:spPr>
          <a:xfrm>
            <a:off x="1261625" y="0"/>
            <a:ext cx="9143992" cy="6858002"/>
          </a:xfrm>
          <a:prstGeom prst="rect">
            <a:avLst/>
          </a:prstGeom>
          <a:noFill/>
          <a:ln>
            <a:noFill/>
          </a:ln>
        </p:spPr>
      </p:pic>
      <p:sp>
        <p:nvSpPr>
          <p:cNvPr id="93" name="Google Shape;93;p14"/>
          <p:cNvSpPr txBox="1"/>
          <p:nvPr/>
        </p:nvSpPr>
        <p:spPr>
          <a:xfrm>
            <a:off x="8588100" y="6488700"/>
            <a:ext cx="3520200" cy="369300"/>
          </a:xfrm>
          <a:prstGeom prst="rect">
            <a:avLst/>
          </a:prstGeom>
          <a:solidFill>
            <a:schemeClr val="dk1"/>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CA" sz="1200">
                <a:solidFill>
                  <a:srgbClr val="888888"/>
                </a:solidFill>
                <a:latin typeface="Avenir"/>
                <a:ea typeface="Avenir"/>
                <a:cs typeface="Avenir"/>
                <a:sym typeface="Avenir"/>
              </a:rPr>
              <a:t>Crédit: À la découverte de l’univers</a:t>
            </a:r>
            <a:endParaRPr sz="1200">
              <a:solidFill>
                <a:srgbClr val="888888"/>
              </a:solidFill>
              <a:latin typeface="Avenir"/>
              <a:ea typeface="Avenir"/>
              <a:cs typeface="Avenir"/>
              <a:sym typeface="Avenir"/>
            </a:endParaRPr>
          </a:p>
        </p:txBody>
      </p:sp>
      <p:sp>
        <p:nvSpPr>
          <p:cNvPr id="94" name="Google Shape;94;p14"/>
          <p:cNvSpPr txBox="1">
            <a:spLocks noGrp="1"/>
          </p:cNvSpPr>
          <p:nvPr>
            <p:ph type="title"/>
          </p:nvPr>
        </p:nvSpPr>
        <p:spPr>
          <a:xfrm>
            <a:off x="1151075" y="0"/>
            <a:ext cx="5469600" cy="1273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CA" sz="4800"/>
              <a:t>Éclipse solaire totale</a:t>
            </a:r>
            <a:endParaRPr sz="4800"/>
          </a:p>
        </p:txBody>
      </p:sp>
      <p:sp>
        <p:nvSpPr>
          <p:cNvPr id="2" name="Rectangle 1">
            <a:hlinkClick r:id="rId4"/>
            <a:extLst>
              <a:ext uri="{FF2B5EF4-FFF2-40B4-BE49-F238E27FC236}">
                <a16:creationId xmlns:a16="http://schemas.microsoft.com/office/drawing/2014/main" id="{57B68E96-C51B-459A-8E06-3452265885B2}"/>
              </a:ext>
            </a:extLst>
          </p:cNvPr>
          <p:cNvSpPr/>
          <p:nvPr/>
        </p:nvSpPr>
        <p:spPr>
          <a:xfrm>
            <a:off x="1322430" y="6475000"/>
            <a:ext cx="5298245" cy="307777"/>
          </a:xfrm>
          <a:prstGeom prst="rect">
            <a:avLst/>
          </a:prstGeom>
        </p:spPr>
        <p:txBody>
          <a:bodyPr wrap="none">
            <a:spAutoFit/>
          </a:bodyPr>
          <a:lstStyle/>
          <a:p>
            <a:r>
              <a:rPr lang="fr-CA" dirty="0">
                <a:solidFill>
                  <a:schemeClr val="accent1"/>
                </a:solidFill>
                <a:hlinkClick r:id="rId4"/>
              </a:rPr>
              <a:t>https://www.asc-csa.gc.ca/fra/multimedia/recherche/video/18417</a:t>
            </a:r>
            <a:endParaRPr lang="fr-CA" dirty="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751125" y="191815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CA" sz="4800" dirty="0" err="1">
                <a:solidFill>
                  <a:schemeClr val="lt1"/>
                </a:solidFill>
              </a:rPr>
              <a:t>Pourquoi</a:t>
            </a:r>
            <a:r>
              <a:rPr lang="en-CA" sz="4800" dirty="0">
                <a:solidFill>
                  <a:schemeClr val="lt1"/>
                </a:solidFill>
              </a:rPr>
              <a:t> </a:t>
            </a:r>
            <a:r>
              <a:rPr lang="en-CA" sz="4800" dirty="0" err="1">
                <a:solidFill>
                  <a:schemeClr val="lt1"/>
                </a:solidFill>
              </a:rPr>
              <a:t>s’y</a:t>
            </a:r>
            <a:r>
              <a:rPr lang="en-CA" sz="4800" dirty="0">
                <a:solidFill>
                  <a:schemeClr val="lt1"/>
                </a:solidFill>
              </a:rPr>
              <a:t> </a:t>
            </a:r>
            <a:r>
              <a:rPr lang="en-CA" sz="4800" dirty="0" err="1">
                <a:solidFill>
                  <a:schemeClr val="lt1"/>
                </a:solidFill>
              </a:rPr>
              <a:t>préparer</a:t>
            </a:r>
            <a:r>
              <a:rPr lang="en-CA" sz="4800" dirty="0">
                <a:solidFill>
                  <a:schemeClr val="lt1"/>
                </a:solidFill>
              </a:rPr>
              <a:t> </a:t>
            </a:r>
            <a:r>
              <a:rPr lang="en-CA" sz="4800" dirty="0" err="1">
                <a:solidFill>
                  <a:schemeClr val="lt1"/>
                </a:solidFill>
              </a:rPr>
              <a:t>maintenant</a:t>
            </a:r>
            <a:r>
              <a:rPr lang="en-CA" sz="4800" dirty="0">
                <a:solidFill>
                  <a:schemeClr val="lt1"/>
                </a:solidFill>
              </a:rPr>
              <a:t>?</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a:spLocks noGrp="1"/>
          </p:cNvSpPr>
          <p:nvPr>
            <p:ph type="title" idx="4294967295"/>
          </p:nvPr>
        </p:nvSpPr>
        <p:spPr>
          <a:xfrm>
            <a:off x="838200" y="4017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a:solidFill>
                  <a:schemeClr val="accent3"/>
                </a:solidFill>
              </a:rPr>
              <a:t>Priorité #1 - Se procurer des lunettes</a:t>
            </a:r>
            <a:endParaRPr>
              <a:solidFill>
                <a:schemeClr val="accent3"/>
              </a:solidFill>
            </a:endParaRPr>
          </a:p>
        </p:txBody>
      </p:sp>
      <p:sp>
        <p:nvSpPr>
          <p:cNvPr id="225" name="Google Shape;225;p33"/>
          <p:cNvSpPr txBox="1"/>
          <p:nvPr/>
        </p:nvSpPr>
        <p:spPr>
          <a:xfrm>
            <a:off x="838200" y="2354975"/>
            <a:ext cx="4564200" cy="301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CA" sz="2400" dirty="0">
                <a:solidFill>
                  <a:schemeClr val="lt1"/>
                </a:solidFill>
                <a:latin typeface="Avenir"/>
                <a:ea typeface="Avenir"/>
                <a:cs typeface="Avenir"/>
                <a:sym typeface="Avenir"/>
              </a:rPr>
              <a:t>La </a:t>
            </a:r>
            <a:r>
              <a:rPr lang="en-CA" sz="2400" dirty="0" err="1">
                <a:solidFill>
                  <a:schemeClr val="lt1"/>
                </a:solidFill>
                <a:latin typeface="Avenir"/>
                <a:ea typeface="Avenir"/>
                <a:cs typeface="Avenir"/>
                <a:sym typeface="Avenir"/>
              </a:rPr>
              <a:t>demande</a:t>
            </a:r>
            <a:r>
              <a:rPr lang="en-CA" sz="2400" dirty="0">
                <a:solidFill>
                  <a:schemeClr val="lt1"/>
                </a:solidFill>
                <a:latin typeface="Avenir"/>
                <a:ea typeface="Avenir"/>
                <a:cs typeface="Avenir"/>
                <a:sym typeface="Avenir"/>
              </a:rPr>
              <a:t> sera très forte pour les lunettes à </a:t>
            </a:r>
            <a:r>
              <a:rPr lang="en-CA" sz="2400" dirty="0" err="1">
                <a:solidFill>
                  <a:schemeClr val="lt1"/>
                </a:solidFill>
                <a:latin typeface="Avenir"/>
                <a:ea typeface="Avenir"/>
                <a:cs typeface="Avenir"/>
                <a:sym typeface="Avenir"/>
              </a:rPr>
              <a:t>éclipse</a:t>
            </a:r>
            <a:r>
              <a:rPr lang="en-CA" sz="2400" dirty="0">
                <a:solidFill>
                  <a:schemeClr val="lt1"/>
                </a:solidFill>
                <a:latin typeface="Avenir"/>
                <a:ea typeface="Avenir"/>
                <a:cs typeface="Avenir"/>
                <a:sym typeface="Avenir"/>
              </a:rPr>
              <a:t> car les </a:t>
            </a:r>
            <a:r>
              <a:rPr lang="en-CA" sz="2400" dirty="0" err="1">
                <a:solidFill>
                  <a:schemeClr val="lt1"/>
                </a:solidFill>
                <a:latin typeface="Avenir"/>
                <a:ea typeface="Avenir"/>
                <a:cs typeface="Avenir"/>
                <a:sym typeface="Avenir"/>
              </a:rPr>
              <a:t>États</a:t>
            </a:r>
            <a:r>
              <a:rPr lang="en-CA" sz="2400" dirty="0">
                <a:solidFill>
                  <a:schemeClr val="lt1"/>
                </a:solidFill>
                <a:latin typeface="Avenir"/>
                <a:ea typeface="Avenir"/>
                <a:cs typeface="Avenir"/>
                <a:sym typeface="Avenir"/>
              </a:rPr>
              <a:t>-Unis </a:t>
            </a:r>
            <a:r>
              <a:rPr lang="en-CA" sz="2400" dirty="0" err="1">
                <a:solidFill>
                  <a:schemeClr val="lt1"/>
                </a:solidFill>
                <a:latin typeface="Avenir"/>
                <a:ea typeface="Avenir"/>
                <a:cs typeface="Avenir"/>
                <a:sym typeface="Avenir"/>
              </a:rPr>
              <a:t>ont</a:t>
            </a:r>
            <a:r>
              <a:rPr lang="en-CA" sz="2400" dirty="0">
                <a:solidFill>
                  <a:schemeClr val="lt1"/>
                </a:solidFill>
                <a:latin typeface="Avenir"/>
                <a:ea typeface="Avenir"/>
                <a:cs typeface="Avenir"/>
                <a:sym typeface="Avenir"/>
              </a:rPr>
              <a:t> deux </a:t>
            </a:r>
            <a:r>
              <a:rPr lang="en-CA" sz="2400" dirty="0" err="1">
                <a:solidFill>
                  <a:schemeClr val="lt1"/>
                </a:solidFill>
                <a:latin typeface="Avenir"/>
                <a:ea typeface="Avenir"/>
                <a:cs typeface="Avenir"/>
                <a:sym typeface="Avenir"/>
              </a:rPr>
              <a:t>éclipses</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intéressantes</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en</a:t>
            </a:r>
            <a:r>
              <a:rPr lang="en-CA" sz="2400" dirty="0">
                <a:solidFill>
                  <a:schemeClr val="lt1"/>
                </a:solidFill>
                <a:latin typeface="Avenir"/>
                <a:ea typeface="Avenir"/>
                <a:cs typeface="Avenir"/>
                <a:sym typeface="Avenir"/>
              </a:rPr>
              <a:t> 6 </a:t>
            </a:r>
            <a:r>
              <a:rPr lang="en-CA" sz="2400" dirty="0" err="1">
                <a:solidFill>
                  <a:schemeClr val="lt1"/>
                </a:solidFill>
                <a:latin typeface="Avenir"/>
                <a:ea typeface="Avenir"/>
                <a:cs typeface="Avenir"/>
                <a:sym typeface="Avenir"/>
              </a:rPr>
              <a:t>mois</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octobre</a:t>
            </a:r>
            <a:r>
              <a:rPr lang="en-CA" sz="2400" dirty="0">
                <a:solidFill>
                  <a:schemeClr val="lt1"/>
                </a:solidFill>
                <a:latin typeface="Avenir"/>
                <a:ea typeface="Avenir"/>
                <a:cs typeface="Avenir"/>
                <a:sym typeface="Avenir"/>
              </a:rPr>
              <a:t> 2023 et </a:t>
            </a:r>
            <a:r>
              <a:rPr lang="en-CA" sz="2400" dirty="0" err="1">
                <a:solidFill>
                  <a:schemeClr val="lt1"/>
                </a:solidFill>
                <a:latin typeface="Avenir"/>
                <a:ea typeface="Avenir"/>
                <a:cs typeface="Avenir"/>
                <a:sym typeface="Avenir"/>
              </a:rPr>
              <a:t>avril</a:t>
            </a:r>
            <a:r>
              <a:rPr lang="en-CA" sz="2400" dirty="0">
                <a:solidFill>
                  <a:schemeClr val="lt1"/>
                </a:solidFill>
                <a:latin typeface="Avenir"/>
                <a:ea typeface="Avenir"/>
                <a:cs typeface="Avenir"/>
                <a:sym typeface="Avenir"/>
              </a:rPr>
              <a:t> 2024. </a:t>
            </a:r>
            <a:endParaRPr sz="2400" dirty="0">
              <a:solidFill>
                <a:schemeClr val="lt1"/>
              </a:solidFill>
              <a:latin typeface="Avenir"/>
              <a:ea typeface="Avenir"/>
              <a:cs typeface="Avenir"/>
              <a:sym typeface="Avenir"/>
            </a:endParaRPr>
          </a:p>
          <a:p>
            <a:pPr marL="457200" marR="0" lvl="0" indent="-381000" algn="l" rtl="0">
              <a:lnSpc>
                <a:spcPct val="90000"/>
              </a:lnSpc>
              <a:spcBef>
                <a:spcPts val="1000"/>
              </a:spcBef>
              <a:spcAft>
                <a:spcPts val="0"/>
              </a:spcAft>
              <a:buClr>
                <a:schemeClr val="lt1"/>
              </a:buClr>
              <a:buSzPts val="2400"/>
              <a:buFont typeface="Avenir"/>
              <a:buChar char="-"/>
            </a:pPr>
            <a:r>
              <a:rPr lang="en-CA" sz="2400" dirty="0" err="1">
                <a:solidFill>
                  <a:schemeClr val="lt1"/>
                </a:solidFill>
                <a:latin typeface="Avenir"/>
                <a:ea typeface="Avenir"/>
                <a:cs typeface="Avenir"/>
                <a:sym typeface="Avenir"/>
              </a:rPr>
              <a:t>hausse</a:t>
            </a:r>
            <a:r>
              <a:rPr lang="en-CA" sz="2400" dirty="0">
                <a:solidFill>
                  <a:schemeClr val="lt1"/>
                </a:solidFill>
                <a:latin typeface="Avenir"/>
                <a:ea typeface="Avenir"/>
                <a:cs typeface="Avenir"/>
                <a:sym typeface="Avenir"/>
              </a:rPr>
              <a:t> des prix</a:t>
            </a:r>
            <a:endParaRPr sz="2400" dirty="0">
              <a:solidFill>
                <a:schemeClr val="lt1"/>
              </a:solidFill>
              <a:latin typeface="Avenir"/>
              <a:ea typeface="Avenir"/>
              <a:cs typeface="Avenir"/>
              <a:sym typeface="Avenir"/>
            </a:endParaRPr>
          </a:p>
          <a:p>
            <a:pPr marL="457200" marR="0" lvl="0" indent="-381000" algn="l" rtl="0">
              <a:lnSpc>
                <a:spcPct val="90000"/>
              </a:lnSpc>
              <a:spcBef>
                <a:spcPts val="0"/>
              </a:spcBef>
              <a:spcAft>
                <a:spcPts val="0"/>
              </a:spcAft>
              <a:buClr>
                <a:schemeClr val="lt1"/>
              </a:buClr>
              <a:buSzPts val="2400"/>
              <a:buFont typeface="Avenir"/>
              <a:buChar char="-"/>
            </a:pPr>
            <a:r>
              <a:rPr lang="en-CA" sz="2400" dirty="0">
                <a:solidFill>
                  <a:schemeClr val="lt1"/>
                </a:solidFill>
                <a:latin typeface="Avenir"/>
                <a:ea typeface="Avenir"/>
                <a:cs typeface="Avenir"/>
                <a:sym typeface="Avenir"/>
              </a:rPr>
              <a:t>possible </a:t>
            </a:r>
            <a:r>
              <a:rPr lang="en-CA" sz="2400" dirty="0" err="1">
                <a:solidFill>
                  <a:schemeClr val="lt1"/>
                </a:solidFill>
                <a:latin typeface="Avenir"/>
                <a:ea typeface="Avenir"/>
                <a:cs typeface="Avenir"/>
                <a:sym typeface="Avenir"/>
              </a:rPr>
              <a:t>pénurie</a:t>
            </a:r>
            <a:endParaRPr sz="2400" dirty="0">
              <a:solidFill>
                <a:schemeClr val="lt1"/>
              </a:solidFill>
              <a:latin typeface="Avenir"/>
              <a:ea typeface="Avenir"/>
              <a:cs typeface="Avenir"/>
              <a:sym typeface="Avenir"/>
            </a:endParaRPr>
          </a:p>
          <a:p>
            <a:pPr marL="0" marR="0" lvl="0" indent="0" algn="l" rtl="0">
              <a:lnSpc>
                <a:spcPct val="90000"/>
              </a:lnSpc>
              <a:spcBef>
                <a:spcPts val="1000"/>
              </a:spcBef>
              <a:spcAft>
                <a:spcPts val="0"/>
              </a:spcAft>
              <a:buNone/>
            </a:pPr>
            <a:endParaRPr sz="2400" dirty="0">
              <a:solidFill>
                <a:schemeClr val="lt1"/>
              </a:solidFill>
              <a:latin typeface="Avenir"/>
              <a:ea typeface="Avenir"/>
              <a:cs typeface="Avenir"/>
              <a:sym typeface="Avenir"/>
            </a:endParaRPr>
          </a:p>
        </p:txBody>
      </p:sp>
      <p:pic>
        <p:nvPicPr>
          <p:cNvPr id="226" name="Google Shape;226;p33"/>
          <p:cNvPicPr preferRelativeResize="0"/>
          <p:nvPr/>
        </p:nvPicPr>
        <p:blipFill>
          <a:blip r:embed="rId3">
            <a:alphaModFix/>
          </a:blip>
          <a:stretch>
            <a:fillRect/>
          </a:stretch>
        </p:blipFill>
        <p:spPr>
          <a:xfrm>
            <a:off x="5863302" y="2109025"/>
            <a:ext cx="5264974" cy="3508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a:spLocks noGrp="1"/>
          </p:cNvSpPr>
          <p:nvPr>
            <p:ph type="title" idx="4294967295"/>
          </p:nvPr>
        </p:nvSpPr>
        <p:spPr>
          <a:xfrm>
            <a:off x="838200" y="4017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a:solidFill>
                  <a:schemeClr val="accent3"/>
                </a:solidFill>
              </a:rPr>
              <a:t>Priorité #2 - Éveiller tout le monde!</a:t>
            </a:r>
            <a:endParaRPr>
              <a:solidFill>
                <a:schemeClr val="accent3"/>
              </a:solidFill>
            </a:endParaRPr>
          </a:p>
        </p:txBody>
      </p:sp>
      <p:sp>
        <p:nvSpPr>
          <p:cNvPr id="232" name="Google Shape;232;p34"/>
          <p:cNvSpPr txBox="1"/>
          <p:nvPr/>
        </p:nvSpPr>
        <p:spPr>
          <a:xfrm>
            <a:off x="838200" y="1920750"/>
            <a:ext cx="9679500" cy="2333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000"/>
              </a:spcBef>
              <a:spcAft>
                <a:spcPts val="0"/>
              </a:spcAft>
              <a:buNone/>
            </a:pPr>
            <a:r>
              <a:rPr lang="en-CA" sz="2400" dirty="0" err="1">
                <a:solidFill>
                  <a:schemeClr val="lt1"/>
                </a:solidFill>
                <a:latin typeface="Avenir"/>
                <a:ea typeface="Avenir"/>
                <a:cs typeface="Avenir"/>
                <a:sym typeface="Avenir"/>
              </a:rPr>
              <a:t>Convaincre</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vos</a:t>
            </a:r>
            <a:r>
              <a:rPr lang="en-CA" sz="2400" dirty="0">
                <a:solidFill>
                  <a:schemeClr val="lt1"/>
                </a:solidFill>
                <a:latin typeface="Avenir"/>
                <a:ea typeface="Avenir"/>
                <a:cs typeface="Avenir"/>
                <a:sym typeface="Avenir"/>
              </a:rPr>
              <a:t> directions </a:t>
            </a:r>
            <a:r>
              <a:rPr lang="en-CA" sz="2400" dirty="0" err="1">
                <a:solidFill>
                  <a:schemeClr val="lt1"/>
                </a:solidFill>
                <a:latin typeface="Avenir"/>
                <a:ea typeface="Avenir"/>
                <a:cs typeface="Avenir"/>
                <a:sym typeface="Avenir"/>
              </a:rPr>
              <a:t>d’école</a:t>
            </a:r>
            <a:r>
              <a:rPr lang="en-CA" sz="2400" dirty="0">
                <a:solidFill>
                  <a:schemeClr val="lt1"/>
                </a:solidFill>
                <a:latin typeface="Avenir"/>
                <a:ea typeface="Avenir"/>
                <a:cs typeface="Avenir"/>
                <a:sym typeface="Avenir"/>
              </a:rPr>
              <a:t> et les </a:t>
            </a:r>
            <a:r>
              <a:rPr lang="en-CA" sz="2400" dirty="0" err="1">
                <a:solidFill>
                  <a:schemeClr val="lt1"/>
                </a:solidFill>
                <a:latin typeface="Avenir"/>
                <a:ea typeface="Avenir"/>
                <a:cs typeface="Avenir"/>
                <a:sym typeface="Avenir"/>
              </a:rPr>
              <a:t>personnes</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en</a:t>
            </a:r>
            <a:r>
              <a:rPr lang="en-CA" sz="2400" dirty="0">
                <a:solidFill>
                  <a:schemeClr val="lt1"/>
                </a:solidFill>
                <a:latin typeface="Avenir"/>
                <a:ea typeface="Avenir"/>
                <a:cs typeface="Avenir"/>
                <a:sym typeface="Avenir"/>
              </a:rPr>
              <a:t> charge de </a:t>
            </a:r>
            <a:r>
              <a:rPr lang="en-CA" sz="2400" dirty="0" err="1">
                <a:solidFill>
                  <a:schemeClr val="lt1"/>
                </a:solidFill>
                <a:latin typeface="Avenir"/>
                <a:ea typeface="Avenir"/>
                <a:cs typeface="Avenir"/>
                <a:sym typeface="Avenir"/>
              </a:rPr>
              <a:t>l’intérêt</a:t>
            </a:r>
            <a:r>
              <a:rPr lang="en-CA" sz="2400" dirty="0">
                <a:solidFill>
                  <a:schemeClr val="lt1"/>
                </a:solidFill>
                <a:latin typeface="Avenir"/>
                <a:ea typeface="Avenir"/>
                <a:cs typeface="Avenir"/>
                <a:sym typeface="Avenir"/>
              </a:rPr>
              <a:t> de </a:t>
            </a:r>
            <a:r>
              <a:rPr lang="en-CA" sz="2400" dirty="0" err="1">
                <a:solidFill>
                  <a:schemeClr val="lt1"/>
                </a:solidFill>
                <a:latin typeface="Avenir"/>
                <a:ea typeface="Avenir"/>
                <a:cs typeface="Avenir"/>
                <a:sym typeface="Avenir"/>
              </a:rPr>
              <a:t>cet</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événement</a:t>
            </a:r>
            <a:r>
              <a:rPr lang="en-CA" sz="2400" dirty="0">
                <a:solidFill>
                  <a:schemeClr val="lt1"/>
                </a:solidFill>
                <a:latin typeface="Avenir"/>
                <a:ea typeface="Avenir"/>
                <a:cs typeface="Avenir"/>
                <a:sym typeface="Avenir"/>
              </a:rPr>
              <a:t>.</a:t>
            </a:r>
            <a:endParaRPr sz="2400" dirty="0">
              <a:solidFill>
                <a:schemeClr val="lt1"/>
              </a:solidFill>
              <a:latin typeface="Avenir"/>
              <a:ea typeface="Avenir"/>
              <a:cs typeface="Avenir"/>
              <a:sym typeface="Avenir"/>
            </a:endParaRPr>
          </a:p>
          <a:p>
            <a:pPr marL="457200" marR="0" lvl="0" indent="-381000" algn="l" rtl="0">
              <a:lnSpc>
                <a:spcPct val="115000"/>
              </a:lnSpc>
              <a:spcBef>
                <a:spcPts val="1000"/>
              </a:spcBef>
              <a:spcAft>
                <a:spcPts val="0"/>
              </a:spcAft>
              <a:buClr>
                <a:schemeClr val="accent2"/>
              </a:buClr>
              <a:buSzPts val="2400"/>
              <a:buFont typeface="Avenir"/>
              <a:buChar char="●"/>
            </a:pPr>
            <a:r>
              <a:rPr lang="en-CA" sz="2400" dirty="0" err="1">
                <a:solidFill>
                  <a:schemeClr val="accent2"/>
                </a:solidFill>
                <a:latin typeface="Avenir"/>
                <a:ea typeface="Avenir"/>
                <a:cs typeface="Avenir"/>
                <a:sym typeface="Avenir"/>
              </a:rPr>
              <a:t>Acheter</a:t>
            </a:r>
            <a:r>
              <a:rPr lang="en-CA" sz="2400" dirty="0">
                <a:solidFill>
                  <a:schemeClr val="accent2"/>
                </a:solidFill>
                <a:latin typeface="Avenir"/>
                <a:ea typeface="Avenir"/>
                <a:cs typeface="Avenir"/>
                <a:sym typeface="Avenir"/>
              </a:rPr>
              <a:t> des lunettes pour les </a:t>
            </a:r>
            <a:r>
              <a:rPr lang="en-CA" sz="2400" dirty="0" err="1">
                <a:solidFill>
                  <a:schemeClr val="accent2"/>
                </a:solidFill>
                <a:latin typeface="Avenir"/>
                <a:ea typeface="Avenir"/>
                <a:cs typeface="Avenir"/>
                <a:sym typeface="Avenir"/>
              </a:rPr>
              <a:t>élèves</a:t>
            </a:r>
            <a:r>
              <a:rPr lang="en-CA" sz="2400" dirty="0">
                <a:solidFill>
                  <a:schemeClr val="accent2"/>
                </a:solidFill>
                <a:latin typeface="Avenir"/>
                <a:ea typeface="Avenir"/>
                <a:cs typeface="Avenir"/>
                <a:sym typeface="Avenir"/>
              </a:rPr>
              <a:t> et le personnel!</a:t>
            </a:r>
            <a:endParaRPr sz="2400" dirty="0">
              <a:solidFill>
                <a:schemeClr val="accent2"/>
              </a:solidFill>
              <a:latin typeface="Avenir"/>
              <a:ea typeface="Avenir"/>
              <a:cs typeface="Avenir"/>
              <a:sym typeface="Avenir"/>
            </a:endParaRPr>
          </a:p>
          <a:p>
            <a:pPr marL="914400" marR="0" lvl="1" indent="-381000" algn="l" rtl="0">
              <a:lnSpc>
                <a:spcPct val="115000"/>
              </a:lnSpc>
              <a:spcBef>
                <a:spcPts val="0"/>
              </a:spcBef>
              <a:spcAft>
                <a:spcPts val="0"/>
              </a:spcAft>
              <a:buClr>
                <a:schemeClr val="lt1"/>
              </a:buClr>
              <a:buSzPts val="2400"/>
              <a:buFont typeface="Avenir"/>
              <a:buChar char="○"/>
            </a:pPr>
            <a:r>
              <a:rPr lang="en-CA" sz="2400" dirty="0" err="1">
                <a:solidFill>
                  <a:schemeClr val="lt1"/>
                </a:solidFill>
                <a:latin typeface="Avenir"/>
                <a:ea typeface="Avenir"/>
                <a:cs typeface="Avenir"/>
                <a:sym typeface="Avenir"/>
              </a:rPr>
              <a:t>Pourriez-vous</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utiliser</a:t>
            </a:r>
            <a:r>
              <a:rPr lang="en-CA" sz="2400" dirty="0">
                <a:solidFill>
                  <a:schemeClr val="lt1"/>
                </a:solidFill>
                <a:latin typeface="Avenir"/>
                <a:ea typeface="Avenir"/>
                <a:cs typeface="Avenir"/>
                <a:sym typeface="Avenir"/>
              </a:rPr>
              <a:t> les lunettes à </a:t>
            </a:r>
            <a:r>
              <a:rPr lang="en-CA" sz="2400" dirty="0" err="1">
                <a:solidFill>
                  <a:schemeClr val="lt1"/>
                </a:solidFill>
                <a:latin typeface="Avenir"/>
                <a:ea typeface="Avenir"/>
                <a:cs typeface="Avenir"/>
                <a:sym typeface="Avenir"/>
              </a:rPr>
              <a:t>éclipse</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comme</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campagne</a:t>
            </a:r>
            <a:r>
              <a:rPr lang="en-CA" sz="2400" dirty="0">
                <a:solidFill>
                  <a:schemeClr val="lt1"/>
                </a:solidFill>
                <a:latin typeface="Avenir"/>
                <a:ea typeface="Avenir"/>
                <a:cs typeface="Avenir"/>
                <a:sym typeface="Avenir"/>
              </a:rPr>
              <a:t> de </a:t>
            </a:r>
            <a:r>
              <a:rPr lang="en-CA" sz="2400" dirty="0" err="1">
                <a:solidFill>
                  <a:schemeClr val="lt1"/>
                </a:solidFill>
                <a:latin typeface="Avenir"/>
                <a:ea typeface="Avenir"/>
                <a:cs typeface="Avenir"/>
                <a:sym typeface="Avenir"/>
              </a:rPr>
              <a:t>financement</a:t>
            </a:r>
            <a:r>
              <a:rPr lang="en-CA" sz="2400" dirty="0">
                <a:solidFill>
                  <a:schemeClr val="lt1"/>
                </a:solidFill>
                <a:latin typeface="Avenir"/>
                <a:ea typeface="Avenir"/>
                <a:cs typeface="Avenir"/>
                <a:sym typeface="Avenir"/>
              </a:rPr>
              <a:t>? </a:t>
            </a:r>
            <a:endParaRPr sz="2400" dirty="0">
              <a:solidFill>
                <a:schemeClr val="lt1"/>
              </a:solidFill>
              <a:latin typeface="Avenir"/>
              <a:ea typeface="Avenir"/>
              <a:cs typeface="Avenir"/>
              <a:sym typeface="Avenir"/>
            </a:endParaRPr>
          </a:p>
          <a:p>
            <a:pPr marL="457200" marR="0" lvl="0" indent="-381000" algn="l" rtl="0">
              <a:lnSpc>
                <a:spcPct val="115000"/>
              </a:lnSpc>
              <a:spcBef>
                <a:spcPts val="0"/>
              </a:spcBef>
              <a:spcAft>
                <a:spcPts val="0"/>
              </a:spcAft>
              <a:buClr>
                <a:schemeClr val="lt1"/>
              </a:buClr>
              <a:buSzPts val="2400"/>
              <a:buFont typeface="Avenir"/>
              <a:buChar char="●"/>
            </a:pPr>
            <a:r>
              <a:rPr lang="en-CA" sz="2400" dirty="0" err="1">
                <a:solidFill>
                  <a:schemeClr val="lt1"/>
                </a:solidFill>
                <a:latin typeface="Avenir"/>
                <a:ea typeface="Avenir"/>
                <a:cs typeface="Avenir"/>
                <a:sym typeface="Avenir"/>
              </a:rPr>
              <a:t>Utilisez</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notre</a:t>
            </a:r>
            <a:r>
              <a:rPr lang="en-CA" sz="2400" dirty="0">
                <a:solidFill>
                  <a:schemeClr val="lt1"/>
                </a:solidFill>
                <a:latin typeface="Avenir"/>
                <a:ea typeface="Avenir"/>
                <a:cs typeface="Avenir"/>
                <a:sym typeface="Avenir"/>
              </a:rPr>
              <a:t> document (à modifier pour les region </a:t>
            </a:r>
            <a:r>
              <a:rPr lang="en-CA" sz="2400" dirty="0" err="1">
                <a:solidFill>
                  <a:schemeClr val="lt1"/>
                </a:solidFill>
                <a:latin typeface="Avenir"/>
                <a:ea typeface="Avenir"/>
                <a:cs typeface="Avenir"/>
                <a:sym typeface="Avenir"/>
              </a:rPr>
              <a:t>en</a:t>
            </a:r>
            <a:r>
              <a:rPr lang="en-CA" sz="2400" dirty="0">
                <a:solidFill>
                  <a:schemeClr val="lt1"/>
                </a:solidFill>
                <a:latin typeface="Avenir"/>
                <a:ea typeface="Avenir"/>
                <a:cs typeface="Avenir"/>
                <a:sym typeface="Avenir"/>
              </a:rPr>
              <a:t> zone </a:t>
            </a:r>
            <a:r>
              <a:rPr lang="en-CA" sz="2400" dirty="0" err="1">
                <a:solidFill>
                  <a:schemeClr val="lt1"/>
                </a:solidFill>
                <a:latin typeface="Avenir"/>
                <a:ea typeface="Avenir"/>
                <a:cs typeface="Avenir"/>
                <a:sym typeface="Avenir"/>
              </a:rPr>
              <a:t>d’eclipse</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partielle</a:t>
            </a:r>
            <a:r>
              <a:rPr lang="en-CA" sz="2400" dirty="0">
                <a:solidFill>
                  <a:schemeClr val="lt1"/>
                </a:solidFill>
                <a:latin typeface="Avenir"/>
                <a:ea typeface="Avenir"/>
                <a:cs typeface="Avenir"/>
                <a:sym typeface="Avenir"/>
              </a:rPr>
              <a:t>) </a:t>
            </a:r>
            <a:r>
              <a:rPr lang="en-CA" sz="2400" u="sng" dirty="0">
                <a:solidFill>
                  <a:schemeClr val="hlink"/>
                </a:solidFill>
                <a:latin typeface="Avenir"/>
                <a:ea typeface="Avenir"/>
                <a:cs typeface="Avenir"/>
                <a:sym typeface="Avenir"/>
                <a:hlinkClick r:id="rId3"/>
              </a:rPr>
              <a:t>Message aux directions </a:t>
            </a:r>
            <a:r>
              <a:rPr lang="en-CA" sz="2400" u="sng" dirty="0" err="1">
                <a:solidFill>
                  <a:schemeClr val="hlink"/>
                </a:solidFill>
                <a:latin typeface="Avenir"/>
                <a:ea typeface="Avenir"/>
                <a:cs typeface="Avenir"/>
                <a:sym typeface="Avenir"/>
                <a:hlinkClick r:id="rId3"/>
              </a:rPr>
              <a:t>d’école</a:t>
            </a:r>
            <a:r>
              <a:rPr lang="en-CA" sz="2400" u="sng" dirty="0">
                <a:solidFill>
                  <a:schemeClr val="hlink"/>
                </a:solidFill>
                <a:latin typeface="Avenir"/>
                <a:ea typeface="Avenir"/>
                <a:cs typeface="Avenir"/>
                <a:sym typeface="Avenir"/>
                <a:hlinkClick r:id="rId3"/>
              </a:rPr>
              <a:t> et personnel </a:t>
            </a:r>
            <a:r>
              <a:rPr lang="en-CA" sz="2400" u="sng" dirty="0" err="1">
                <a:solidFill>
                  <a:schemeClr val="hlink"/>
                </a:solidFill>
                <a:latin typeface="Avenir"/>
                <a:ea typeface="Avenir"/>
                <a:cs typeface="Avenir"/>
                <a:sym typeface="Avenir"/>
                <a:hlinkClick r:id="rId3"/>
              </a:rPr>
              <a:t>enseignant</a:t>
            </a:r>
            <a:endParaRPr sz="2400" dirty="0">
              <a:solidFill>
                <a:schemeClr val="lt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idx="4294967295"/>
          </p:nvPr>
        </p:nvSpPr>
        <p:spPr>
          <a:xfrm>
            <a:off x="838200" y="4017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a:solidFill>
                  <a:schemeClr val="accent3"/>
                </a:solidFill>
              </a:rPr>
              <a:t>Priorité #3 - Planification de la journée</a:t>
            </a:r>
            <a:endParaRPr>
              <a:solidFill>
                <a:schemeClr val="accent3"/>
              </a:solidFill>
            </a:endParaRPr>
          </a:p>
        </p:txBody>
      </p:sp>
      <p:sp>
        <p:nvSpPr>
          <p:cNvPr id="238" name="Google Shape;238;p35"/>
          <p:cNvSpPr txBox="1"/>
          <p:nvPr/>
        </p:nvSpPr>
        <p:spPr>
          <a:xfrm>
            <a:off x="838200" y="1727401"/>
            <a:ext cx="9679500" cy="43995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1000"/>
              </a:spcBef>
              <a:spcAft>
                <a:spcPts val="0"/>
              </a:spcAft>
              <a:buClr>
                <a:schemeClr val="lt1"/>
              </a:buClr>
              <a:buSzPts val="2400"/>
              <a:buFont typeface="Avenir"/>
              <a:buChar char="●"/>
            </a:pPr>
            <a:r>
              <a:rPr lang="en-CA" sz="2800" dirty="0">
                <a:solidFill>
                  <a:schemeClr val="lt1"/>
                </a:solidFill>
                <a:latin typeface="Avenir"/>
                <a:ea typeface="Avenir"/>
                <a:cs typeface="Avenir"/>
                <a:sym typeface="Avenir"/>
              </a:rPr>
              <a:t>Comment se </a:t>
            </a:r>
            <a:r>
              <a:rPr lang="en-CA" sz="2800" dirty="0" err="1">
                <a:solidFill>
                  <a:schemeClr val="lt1"/>
                </a:solidFill>
                <a:latin typeface="Avenir"/>
                <a:ea typeface="Avenir"/>
                <a:cs typeface="Avenir"/>
                <a:sym typeface="Avenir"/>
              </a:rPr>
              <a:t>préparer</a:t>
            </a:r>
            <a:r>
              <a:rPr lang="en-CA" sz="2800" dirty="0">
                <a:solidFill>
                  <a:schemeClr val="lt1"/>
                </a:solidFill>
                <a:latin typeface="Avenir"/>
                <a:ea typeface="Avenir"/>
                <a:cs typeface="Avenir"/>
                <a:sym typeface="Avenir"/>
              </a:rPr>
              <a:t> à observer </a:t>
            </a:r>
            <a:r>
              <a:rPr lang="en-CA" sz="2800" dirty="0" err="1">
                <a:solidFill>
                  <a:schemeClr val="lt1"/>
                </a:solidFill>
                <a:latin typeface="Avenir"/>
                <a:ea typeface="Avenir"/>
                <a:cs typeface="Avenir"/>
                <a:sym typeface="Avenir"/>
              </a:rPr>
              <a:t>l’éclipse</a:t>
            </a:r>
            <a:r>
              <a:rPr lang="en-CA" sz="2800" dirty="0">
                <a:solidFill>
                  <a:schemeClr val="lt1"/>
                </a:solidFill>
                <a:latin typeface="Avenir"/>
                <a:ea typeface="Avenir"/>
                <a:cs typeface="Avenir"/>
                <a:sym typeface="Avenir"/>
              </a:rPr>
              <a:t>?</a:t>
            </a:r>
          </a:p>
          <a:p>
            <a:pPr marL="76200" marR="0" lvl="0" algn="l" rtl="0">
              <a:lnSpc>
                <a:spcPct val="115000"/>
              </a:lnSpc>
              <a:spcBef>
                <a:spcPts val="1000"/>
              </a:spcBef>
              <a:spcAft>
                <a:spcPts val="0"/>
              </a:spcAft>
              <a:buClr>
                <a:schemeClr val="lt1"/>
              </a:buClr>
              <a:buSzPts val="2400"/>
            </a:pPr>
            <a:endParaRPr sz="1000" dirty="0">
              <a:solidFill>
                <a:schemeClr val="lt1"/>
              </a:solidFill>
              <a:latin typeface="Avenir"/>
              <a:ea typeface="Avenir"/>
              <a:cs typeface="Avenir"/>
              <a:sym typeface="Avenir"/>
            </a:endParaRPr>
          </a:p>
          <a:p>
            <a:pPr marL="457200" marR="0" lvl="0" indent="-381000" algn="l" rtl="0">
              <a:lnSpc>
                <a:spcPct val="115000"/>
              </a:lnSpc>
              <a:spcBef>
                <a:spcPts val="0"/>
              </a:spcBef>
              <a:spcAft>
                <a:spcPts val="0"/>
              </a:spcAft>
              <a:buClr>
                <a:schemeClr val="lt1"/>
              </a:buClr>
              <a:buSzPts val="2400"/>
              <a:buFont typeface="Avenir"/>
              <a:buChar char="●"/>
            </a:pPr>
            <a:r>
              <a:rPr lang="en-CA" sz="2800" dirty="0">
                <a:solidFill>
                  <a:schemeClr val="lt1"/>
                </a:solidFill>
                <a:latin typeface="Avenir"/>
                <a:ea typeface="Avenir"/>
                <a:cs typeface="Avenir"/>
                <a:sym typeface="Avenir"/>
              </a:rPr>
              <a:t>Comment </a:t>
            </a:r>
            <a:r>
              <a:rPr lang="en-CA" sz="2800" dirty="0" err="1">
                <a:solidFill>
                  <a:schemeClr val="lt1"/>
                </a:solidFill>
                <a:latin typeface="Avenir"/>
                <a:ea typeface="Avenir"/>
                <a:cs typeface="Avenir"/>
                <a:sym typeface="Avenir"/>
              </a:rPr>
              <a:t>s’assurer</a:t>
            </a:r>
            <a:r>
              <a:rPr lang="en-CA" sz="2800" dirty="0">
                <a:solidFill>
                  <a:schemeClr val="lt1"/>
                </a:solidFill>
                <a:latin typeface="Avenir"/>
                <a:ea typeface="Avenir"/>
                <a:cs typeface="Avenir"/>
                <a:sym typeface="Avenir"/>
              </a:rPr>
              <a:t> que les </a:t>
            </a:r>
            <a:r>
              <a:rPr lang="en-CA" sz="2800" dirty="0" err="1">
                <a:solidFill>
                  <a:schemeClr val="lt1"/>
                </a:solidFill>
                <a:latin typeface="Avenir"/>
                <a:ea typeface="Avenir"/>
                <a:cs typeface="Avenir"/>
                <a:sym typeface="Avenir"/>
              </a:rPr>
              <a:t>jeunes</a:t>
            </a:r>
            <a:r>
              <a:rPr lang="en-CA" sz="2800" dirty="0">
                <a:solidFill>
                  <a:schemeClr val="lt1"/>
                </a:solidFill>
                <a:latin typeface="Avenir"/>
                <a:ea typeface="Avenir"/>
                <a:cs typeface="Avenir"/>
                <a:sym typeface="Avenir"/>
              </a:rPr>
              <a:t> ne </a:t>
            </a:r>
            <a:r>
              <a:rPr lang="en-CA" sz="2800" dirty="0" err="1">
                <a:solidFill>
                  <a:schemeClr val="lt1"/>
                </a:solidFill>
                <a:latin typeface="Avenir"/>
                <a:ea typeface="Avenir"/>
                <a:cs typeface="Avenir"/>
                <a:sym typeface="Avenir"/>
              </a:rPr>
              <a:t>sont</a:t>
            </a:r>
            <a:r>
              <a:rPr lang="en-CA" sz="2800" dirty="0">
                <a:solidFill>
                  <a:schemeClr val="lt1"/>
                </a:solidFill>
                <a:latin typeface="Avenir"/>
                <a:ea typeface="Avenir"/>
                <a:cs typeface="Avenir"/>
                <a:sym typeface="Avenir"/>
              </a:rPr>
              <a:t> pas dans </a:t>
            </a:r>
            <a:r>
              <a:rPr lang="en-CA" sz="2800" dirty="0" err="1">
                <a:solidFill>
                  <a:schemeClr val="lt1"/>
                </a:solidFill>
                <a:latin typeface="Avenir"/>
                <a:ea typeface="Avenir"/>
                <a:cs typeface="Avenir"/>
                <a:sym typeface="Avenir"/>
              </a:rPr>
              <a:t>l’autobus</a:t>
            </a:r>
            <a:r>
              <a:rPr lang="en-CA" sz="2800" dirty="0">
                <a:solidFill>
                  <a:schemeClr val="lt1"/>
                </a:solidFill>
                <a:latin typeface="Avenir"/>
                <a:ea typeface="Avenir"/>
                <a:cs typeface="Avenir"/>
                <a:sym typeface="Avenir"/>
              </a:rPr>
              <a:t> au moment de la </a:t>
            </a:r>
            <a:r>
              <a:rPr lang="en-CA" sz="2800" i="1" dirty="0" err="1">
                <a:solidFill>
                  <a:schemeClr val="lt1"/>
                </a:solidFill>
                <a:latin typeface="Avenir"/>
                <a:ea typeface="Avenir"/>
                <a:cs typeface="Avenir"/>
                <a:sym typeface="Avenir"/>
              </a:rPr>
              <a:t>presque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totalité</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Devez-vous</a:t>
            </a:r>
            <a:r>
              <a:rPr lang="en-CA" sz="2800" dirty="0">
                <a:solidFill>
                  <a:schemeClr val="lt1"/>
                </a:solidFill>
                <a:latin typeface="Avenir"/>
                <a:ea typeface="Avenir"/>
                <a:cs typeface="Avenir"/>
                <a:sym typeface="Avenir"/>
              </a:rPr>
              <a:t> reporter les </a:t>
            </a:r>
            <a:r>
              <a:rPr lang="en-CA" sz="2800" dirty="0" err="1">
                <a:solidFill>
                  <a:schemeClr val="lt1"/>
                </a:solidFill>
                <a:latin typeface="Avenir"/>
                <a:ea typeface="Avenir"/>
                <a:cs typeface="Avenir"/>
                <a:sym typeface="Avenir"/>
              </a:rPr>
              <a:t>autobus</a:t>
            </a:r>
            <a:r>
              <a:rPr lang="en-CA" sz="2800" dirty="0">
                <a:solidFill>
                  <a:schemeClr val="lt1"/>
                </a:solidFill>
                <a:latin typeface="Avenir"/>
                <a:ea typeface="Avenir"/>
                <a:cs typeface="Avenir"/>
                <a:sym typeface="Avenir"/>
              </a:rPr>
              <a:t>?</a:t>
            </a:r>
          </a:p>
          <a:p>
            <a:pPr marL="76200" marR="0" lvl="0" algn="l" rtl="0">
              <a:lnSpc>
                <a:spcPct val="115000"/>
              </a:lnSpc>
              <a:spcBef>
                <a:spcPts val="0"/>
              </a:spcBef>
              <a:spcAft>
                <a:spcPts val="0"/>
              </a:spcAft>
              <a:buClr>
                <a:schemeClr val="lt1"/>
              </a:buClr>
              <a:buSzPts val="2400"/>
            </a:pPr>
            <a:endParaRPr sz="1000" dirty="0">
              <a:solidFill>
                <a:schemeClr val="lt1"/>
              </a:solidFill>
              <a:latin typeface="Avenir"/>
              <a:ea typeface="Avenir"/>
              <a:cs typeface="Avenir"/>
              <a:sym typeface="Avenir"/>
            </a:endParaRPr>
          </a:p>
          <a:p>
            <a:pPr marL="457200" lvl="0" indent="-381000" algn="l" rtl="0">
              <a:lnSpc>
                <a:spcPct val="115000"/>
              </a:lnSpc>
              <a:spcBef>
                <a:spcPts val="0"/>
              </a:spcBef>
              <a:spcAft>
                <a:spcPts val="0"/>
              </a:spcAft>
              <a:buClr>
                <a:schemeClr val="lt1"/>
              </a:buClr>
              <a:buSzPts val="2400"/>
              <a:buFont typeface="Avenir"/>
              <a:buChar char="●"/>
            </a:pPr>
            <a:r>
              <a:rPr lang="en-CA" sz="2800" dirty="0" err="1">
                <a:solidFill>
                  <a:schemeClr val="lt1"/>
                </a:solidFill>
                <a:latin typeface="Avenir"/>
                <a:ea typeface="Avenir"/>
                <a:cs typeface="Avenir"/>
                <a:sym typeface="Avenir"/>
              </a:rPr>
              <a:t>Voulez-vous</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en</a:t>
            </a:r>
            <a:r>
              <a:rPr lang="en-CA" sz="2800" dirty="0">
                <a:solidFill>
                  <a:schemeClr val="lt1"/>
                </a:solidFill>
                <a:latin typeface="Avenir"/>
                <a:ea typeface="Avenir"/>
                <a:cs typeface="Avenir"/>
                <a:sym typeface="Avenir"/>
              </a:rPr>
              <a:t> faire </a:t>
            </a:r>
            <a:r>
              <a:rPr lang="en-CA" sz="2800" dirty="0" err="1">
                <a:solidFill>
                  <a:schemeClr val="lt1"/>
                </a:solidFill>
                <a:latin typeface="Avenir"/>
                <a:ea typeface="Avenir"/>
                <a:cs typeface="Avenir"/>
                <a:sym typeface="Avenir"/>
              </a:rPr>
              <a:t>une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grosse</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activité</a:t>
            </a:r>
            <a:r>
              <a:rPr lang="en-CA" sz="2800" dirty="0">
                <a:solidFill>
                  <a:schemeClr val="lt1"/>
                </a:solidFill>
                <a:latin typeface="Avenir"/>
                <a:ea typeface="Avenir"/>
                <a:cs typeface="Avenir"/>
                <a:sym typeface="Avenir"/>
              </a:rPr>
              <a:t> pour </a:t>
            </a:r>
            <a:r>
              <a:rPr lang="en-CA" sz="2800" dirty="0" err="1">
                <a:solidFill>
                  <a:schemeClr val="lt1"/>
                </a:solidFill>
                <a:latin typeface="Avenir"/>
                <a:ea typeface="Avenir"/>
                <a:cs typeface="Avenir"/>
                <a:sym typeface="Avenir"/>
              </a:rPr>
              <a:t>l’école</a:t>
            </a:r>
            <a:r>
              <a:rPr lang="en-CA" sz="2800" dirty="0">
                <a:solidFill>
                  <a:schemeClr val="lt1"/>
                </a:solidFill>
                <a:latin typeface="Avenir"/>
                <a:ea typeface="Avenir"/>
                <a:cs typeface="Avenir"/>
                <a:sym typeface="Avenir"/>
              </a:rPr>
              <a:t> et la </a:t>
            </a:r>
            <a:r>
              <a:rPr lang="en-CA" sz="2800" dirty="0" err="1">
                <a:solidFill>
                  <a:schemeClr val="lt1"/>
                </a:solidFill>
                <a:latin typeface="Avenir"/>
                <a:ea typeface="Avenir"/>
                <a:cs typeface="Avenir"/>
                <a:sym typeface="Avenir"/>
              </a:rPr>
              <a:t>communauté</a:t>
            </a:r>
            <a:r>
              <a:rPr lang="en-CA" sz="2800" dirty="0">
                <a:solidFill>
                  <a:schemeClr val="lt1"/>
                </a:solidFill>
                <a:latin typeface="Avenir"/>
                <a:ea typeface="Avenir"/>
                <a:cs typeface="Avenir"/>
                <a:sym typeface="Avenir"/>
              </a:rPr>
              <a:t>? </a:t>
            </a:r>
          </a:p>
          <a:p>
            <a:pPr marL="457200" lvl="0" indent="-381000" algn="l" rtl="0">
              <a:lnSpc>
                <a:spcPct val="115000"/>
              </a:lnSpc>
              <a:spcBef>
                <a:spcPts val="0"/>
              </a:spcBef>
              <a:spcAft>
                <a:spcPts val="0"/>
              </a:spcAft>
              <a:buClr>
                <a:schemeClr val="lt1"/>
              </a:buClr>
              <a:buSzPts val="2400"/>
              <a:buFont typeface="Avenir"/>
              <a:buChar char="●"/>
            </a:pPr>
            <a:endParaRPr sz="1000" dirty="0">
              <a:solidFill>
                <a:schemeClr val="lt1"/>
              </a:solidFill>
              <a:latin typeface="Avenir"/>
              <a:ea typeface="Avenir"/>
              <a:cs typeface="Avenir"/>
              <a:sym typeface="Avenir"/>
            </a:endParaRPr>
          </a:p>
          <a:p>
            <a:pPr marL="457200" lvl="0" indent="-381000" algn="l" rtl="0">
              <a:lnSpc>
                <a:spcPct val="115000"/>
              </a:lnSpc>
              <a:spcBef>
                <a:spcPts val="0"/>
              </a:spcBef>
              <a:spcAft>
                <a:spcPts val="0"/>
              </a:spcAft>
              <a:buClr>
                <a:schemeClr val="lt1"/>
              </a:buClr>
              <a:buSzPts val="2400"/>
              <a:buFont typeface="Avenir"/>
              <a:buChar char="●"/>
            </a:pPr>
            <a:r>
              <a:rPr lang="en-CA" sz="2800" dirty="0" err="1">
                <a:solidFill>
                  <a:schemeClr val="lt1"/>
                </a:solidFill>
                <a:latin typeface="Avenir"/>
                <a:ea typeface="Avenir"/>
                <a:cs typeface="Avenir"/>
                <a:sym typeface="Avenir"/>
              </a:rPr>
              <a:t>Allez-vous</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vous</a:t>
            </a:r>
            <a:r>
              <a:rPr lang="en-CA" sz="2800" dirty="0">
                <a:solidFill>
                  <a:schemeClr val="lt1"/>
                </a:solidFill>
                <a:latin typeface="Avenir"/>
                <a:ea typeface="Avenir"/>
                <a:cs typeface="Avenir"/>
                <a:sym typeface="Avenir"/>
              </a:rPr>
              <a:t> </a:t>
            </a:r>
            <a:r>
              <a:rPr lang="en-CA" sz="2800" dirty="0" err="1">
                <a:solidFill>
                  <a:schemeClr val="lt1"/>
                </a:solidFill>
                <a:latin typeface="Avenir"/>
                <a:ea typeface="Avenir"/>
                <a:cs typeface="Avenir"/>
                <a:sym typeface="Avenir"/>
              </a:rPr>
              <a:t>déplacer</a:t>
            </a:r>
            <a:r>
              <a:rPr lang="en-CA" sz="2800" dirty="0">
                <a:solidFill>
                  <a:schemeClr val="lt1"/>
                </a:solidFill>
                <a:latin typeface="Avenir"/>
                <a:ea typeface="Avenir"/>
                <a:cs typeface="Avenir"/>
                <a:sym typeface="Avenir"/>
              </a:rPr>
              <a:t>? </a:t>
            </a:r>
            <a:endParaRPr sz="2800" dirty="0">
              <a:solidFill>
                <a:schemeClr val="lt1"/>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idx="4294967295"/>
          </p:nvPr>
        </p:nvSpPr>
        <p:spPr>
          <a:xfrm>
            <a:off x="838200" y="4017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dirty="0" err="1">
                <a:solidFill>
                  <a:schemeClr val="accent3"/>
                </a:solidFill>
              </a:rPr>
              <a:t>Autres</a:t>
            </a:r>
            <a:r>
              <a:rPr lang="en-CA" dirty="0">
                <a:solidFill>
                  <a:schemeClr val="accent3"/>
                </a:solidFill>
              </a:rPr>
              <a:t> sites et documents </a:t>
            </a:r>
            <a:r>
              <a:rPr lang="en-CA" dirty="0" err="1">
                <a:solidFill>
                  <a:schemeClr val="accent3"/>
                </a:solidFill>
              </a:rPr>
              <a:t>pertinents</a:t>
            </a:r>
            <a:endParaRPr dirty="0">
              <a:solidFill>
                <a:schemeClr val="accent3"/>
              </a:solidFill>
            </a:endParaRPr>
          </a:p>
        </p:txBody>
      </p:sp>
      <p:sp>
        <p:nvSpPr>
          <p:cNvPr id="244" name="Google Shape;244;p36"/>
          <p:cNvSpPr txBox="1"/>
          <p:nvPr/>
        </p:nvSpPr>
        <p:spPr>
          <a:xfrm>
            <a:off x="838200" y="1727401"/>
            <a:ext cx="9679500" cy="4324225"/>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1000"/>
              </a:spcBef>
              <a:spcAft>
                <a:spcPts val="0"/>
              </a:spcAft>
              <a:buClr>
                <a:schemeClr val="lt1"/>
              </a:buClr>
              <a:buSzPts val="2400"/>
              <a:buFont typeface="Avenir"/>
              <a:buChar char="●"/>
            </a:pPr>
            <a:r>
              <a:rPr lang="en-CA" sz="2400" dirty="0">
                <a:solidFill>
                  <a:schemeClr val="lt1"/>
                </a:solidFill>
                <a:latin typeface="Avenir"/>
                <a:ea typeface="Avenir"/>
                <a:cs typeface="Avenir"/>
                <a:sym typeface="Avenir"/>
              </a:rPr>
              <a:t>Site </a:t>
            </a:r>
            <a:r>
              <a:rPr lang="en-CA" sz="2400" dirty="0" err="1">
                <a:solidFill>
                  <a:schemeClr val="lt1"/>
                </a:solidFill>
                <a:latin typeface="Avenir"/>
                <a:ea typeface="Avenir"/>
                <a:cs typeface="Avenir"/>
                <a:sym typeface="Avenir"/>
              </a:rPr>
              <a:t>Éclipse</a:t>
            </a:r>
            <a:r>
              <a:rPr lang="en-CA" sz="2400" dirty="0">
                <a:solidFill>
                  <a:schemeClr val="lt1"/>
                </a:solidFill>
                <a:latin typeface="Avenir"/>
                <a:ea typeface="Avenir"/>
                <a:cs typeface="Avenir"/>
                <a:sym typeface="Avenir"/>
              </a:rPr>
              <a:t> Québec: </a:t>
            </a:r>
            <a:r>
              <a:rPr lang="en-CA" sz="2400" u="sng" dirty="0">
                <a:solidFill>
                  <a:schemeClr val="hlink"/>
                </a:solidFill>
                <a:latin typeface="Avenir"/>
                <a:ea typeface="Avenir"/>
                <a:cs typeface="Avenir"/>
                <a:sym typeface="Avenir"/>
                <a:hlinkClick r:id="rId3"/>
              </a:rPr>
              <a:t>eclipsequebec.ca</a:t>
            </a:r>
            <a:endParaRPr sz="2400" dirty="0">
              <a:solidFill>
                <a:schemeClr val="lt1"/>
              </a:solidFill>
              <a:latin typeface="Avenir"/>
              <a:ea typeface="Avenir"/>
              <a:cs typeface="Avenir"/>
              <a:sym typeface="Avenir"/>
            </a:endParaRPr>
          </a:p>
          <a:p>
            <a:pPr marL="457200" marR="0" lvl="0" indent="-381000" algn="l" rtl="0">
              <a:lnSpc>
                <a:spcPct val="115000"/>
              </a:lnSpc>
              <a:spcBef>
                <a:spcPts val="1000"/>
              </a:spcBef>
              <a:spcAft>
                <a:spcPts val="0"/>
              </a:spcAft>
              <a:buClr>
                <a:schemeClr val="lt1"/>
              </a:buClr>
              <a:buSzPts val="2400"/>
              <a:buFont typeface="Avenir"/>
              <a:buChar char="●"/>
            </a:pPr>
            <a:r>
              <a:rPr lang="en-CA" sz="2400" dirty="0">
                <a:solidFill>
                  <a:schemeClr val="lt1"/>
                </a:solidFill>
                <a:latin typeface="Avenir"/>
                <a:ea typeface="Avenir"/>
                <a:cs typeface="Avenir"/>
                <a:sym typeface="Avenir"/>
              </a:rPr>
              <a:t>Site </a:t>
            </a:r>
            <a:r>
              <a:rPr lang="en-CA" sz="2400" u="sng" dirty="0">
                <a:solidFill>
                  <a:schemeClr val="hlink"/>
                </a:solidFill>
                <a:latin typeface="Avenir"/>
                <a:ea typeface="Avenir"/>
                <a:cs typeface="Avenir"/>
                <a:sym typeface="Avenir"/>
                <a:hlinkClick r:id="rId4"/>
              </a:rPr>
              <a:t>Eclipse2024.org</a:t>
            </a:r>
            <a:r>
              <a:rPr lang="en-CA" sz="2400" dirty="0">
                <a:solidFill>
                  <a:schemeClr val="lt1"/>
                </a:solidFill>
                <a:latin typeface="Avenir"/>
                <a:ea typeface="Avenir"/>
                <a:cs typeface="Avenir"/>
                <a:sym typeface="Avenir"/>
              </a:rPr>
              <a:t> (des </a:t>
            </a:r>
            <a:r>
              <a:rPr lang="en-CA" sz="2400" dirty="0" err="1">
                <a:solidFill>
                  <a:schemeClr val="lt1"/>
                </a:solidFill>
                <a:latin typeface="Avenir"/>
                <a:ea typeface="Avenir"/>
                <a:cs typeface="Avenir"/>
                <a:sym typeface="Avenir"/>
              </a:rPr>
              <a:t>États-Unis</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mais</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en</a:t>
            </a:r>
            <a:r>
              <a:rPr lang="en-CA" sz="2400" dirty="0">
                <a:solidFill>
                  <a:schemeClr val="lt1"/>
                </a:solidFill>
                <a:latin typeface="Avenir"/>
                <a:ea typeface="Avenir"/>
                <a:cs typeface="Avenir"/>
                <a:sym typeface="Avenir"/>
              </a:rPr>
              <a:t> </a:t>
            </a:r>
            <a:r>
              <a:rPr lang="en-CA" sz="2400" dirty="0" err="1">
                <a:solidFill>
                  <a:schemeClr val="lt1"/>
                </a:solidFill>
                <a:latin typeface="Avenir"/>
                <a:ea typeface="Avenir"/>
                <a:cs typeface="Avenir"/>
                <a:sym typeface="Avenir"/>
              </a:rPr>
              <a:t>français</a:t>
            </a:r>
            <a:r>
              <a:rPr lang="en-CA" sz="2400" dirty="0">
                <a:solidFill>
                  <a:schemeClr val="lt1"/>
                </a:solidFill>
                <a:latin typeface="Avenir"/>
                <a:ea typeface="Avenir"/>
                <a:cs typeface="Avenir"/>
                <a:sym typeface="Avenir"/>
              </a:rPr>
              <a:t>)</a:t>
            </a:r>
          </a:p>
          <a:p>
            <a:pPr marL="457200" indent="-381000">
              <a:lnSpc>
                <a:spcPct val="115000"/>
              </a:lnSpc>
              <a:spcBef>
                <a:spcPts val="1000"/>
              </a:spcBef>
              <a:buClr>
                <a:schemeClr val="lt1"/>
              </a:buClr>
              <a:buSzPts val="2400"/>
              <a:buFont typeface="Avenir"/>
              <a:buChar char="●"/>
            </a:pPr>
            <a:r>
              <a:rPr lang="fr-CA" sz="2400" u="sng" dirty="0">
                <a:solidFill>
                  <a:srgbClr val="E0392A"/>
                </a:solidFill>
                <a:latin typeface="Avenir"/>
                <a:hlinkClick r:id="rId5"/>
              </a:rPr>
              <a:t>Liste de tâches pour planifier l'éclipse</a:t>
            </a:r>
            <a:endParaRPr lang="fr-CA" sz="2400" dirty="0">
              <a:solidFill>
                <a:srgbClr val="2C2F2F"/>
              </a:solidFill>
              <a:latin typeface="Avenir"/>
            </a:endParaRPr>
          </a:p>
          <a:p>
            <a:pPr marL="76200" marR="0" lvl="0" algn="l" rtl="0">
              <a:lnSpc>
                <a:spcPct val="115000"/>
              </a:lnSpc>
              <a:spcBef>
                <a:spcPts val="1000"/>
              </a:spcBef>
              <a:spcAft>
                <a:spcPts val="0"/>
              </a:spcAft>
              <a:buClr>
                <a:schemeClr val="lt1"/>
              </a:buClr>
              <a:buSzPts val="2400"/>
            </a:pPr>
            <a:endParaRPr sz="2400" dirty="0">
              <a:solidFill>
                <a:schemeClr val="lt1"/>
              </a:solidFill>
              <a:latin typeface="Avenir"/>
              <a:ea typeface="Avenir"/>
              <a:cs typeface="Avenir"/>
              <a:sym typeface="Avenir"/>
            </a:endParaRPr>
          </a:p>
          <a:p>
            <a:pPr marL="914400" marR="0" lvl="0" indent="0" algn="l" rtl="0">
              <a:lnSpc>
                <a:spcPct val="115000"/>
              </a:lnSpc>
              <a:spcBef>
                <a:spcPts val="1000"/>
              </a:spcBef>
              <a:spcAft>
                <a:spcPts val="0"/>
              </a:spcAft>
              <a:buNone/>
            </a:pPr>
            <a:endParaRPr sz="2400" dirty="0">
              <a:solidFill>
                <a:schemeClr val="lt1"/>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title" idx="4294967295"/>
          </p:nvPr>
        </p:nvSpPr>
        <p:spPr>
          <a:xfrm>
            <a:off x="838200" y="4017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AA9E0"/>
              </a:buClr>
              <a:buSzPts val="4400"/>
              <a:buFont typeface="Impact"/>
              <a:buNone/>
            </a:pPr>
            <a:r>
              <a:rPr lang="en-CA"/>
              <a:t>Nos défis</a:t>
            </a:r>
            <a:endParaRPr/>
          </a:p>
        </p:txBody>
      </p:sp>
      <p:sp>
        <p:nvSpPr>
          <p:cNvPr id="250" name="Google Shape;250;p37"/>
          <p:cNvSpPr txBox="1"/>
          <p:nvPr/>
        </p:nvSpPr>
        <p:spPr>
          <a:xfrm>
            <a:off x="985075" y="4309325"/>
            <a:ext cx="4581300" cy="885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None/>
            </a:pPr>
            <a:r>
              <a:rPr lang="en-CA" sz="2500">
                <a:solidFill>
                  <a:schemeClr val="lt1"/>
                </a:solidFill>
                <a:latin typeface="Avenir"/>
                <a:ea typeface="Avenir"/>
                <a:cs typeface="Avenir"/>
                <a:sym typeface="Avenir"/>
              </a:rPr>
              <a:t>S’assurer que tous les jeunes du QC, ON et Atlantique aient accès à des lunettes à éclipse. </a:t>
            </a:r>
            <a:endParaRPr sz="2500">
              <a:solidFill>
                <a:schemeClr val="lt1"/>
              </a:solidFill>
              <a:latin typeface="Avenir"/>
              <a:ea typeface="Avenir"/>
              <a:cs typeface="Avenir"/>
              <a:sym typeface="Avenir"/>
            </a:endParaRPr>
          </a:p>
          <a:p>
            <a:pPr marL="0" marR="0" lvl="0" indent="0" algn="ctr" rtl="0">
              <a:lnSpc>
                <a:spcPct val="90000"/>
              </a:lnSpc>
              <a:spcBef>
                <a:spcPts val="1000"/>
              </a:spcBef>
              <a:spcAft>
                <a:spcPts val="0"/>
              </a:spcAft>
              <a:buNone/>
            </a:pPr>
            <a:endParaRPr sz="2500">
              <a:solidFill>
                <a:schemeClr val="lt1"/>
              </a:solidFill>
              <a:latin typeface="Avenir"/>
              <a:ea typeface="Avenir"/>
              <a:cs typeface="Avenir"/>
              <a:sym typeface="Avenir"/>
            </a:endParaRPr>
          </a:p>
        </p:txBody>
      </p:sp>
      <p:pic>
        <p:nvPicPr>
          <p:cNvPr id="251" name="Google Shape;251;p37"/>
          <p:cNvPicPr preferRelativeResize="0"/>
          <p:nvPr/>
        </p:nvPicPr>
        <p:blipFill>
          <a:blip r:embed="rId3">
            <a:alphaModFix/>
          </a:blip>
          <a:stretch>
            <a:fillRect/>
          </a:stretch>
        </p:blipFill>
        <p:spPr>
          <a:xfrm>
            <a:off x="1585700" y="1909225"/>
            <a:ext cx="3380049" cy="2218275"/>
          </a:xfrm>
          <a:prstGeom prst="rect">
            <a:avLst/>
          </a:prstGeom>
          <a:noFill/>
          <a:ln>
            <a:noFill/>
          </a:ln>
        </p:spPr>
      </p:pic>
      <p:sp>
        <p:nvSpPr>
          <p:cNvPr id="252" name="Google Shape;252;p37"/>
          <p:cNvSpPr txBox="1"/>
          <p:nvPr/>
        </p:nvSpPr>
        <p:spPr>
          <a:xfrm>
            <a:off x="6138525" y="4309325"/>
            <a:ext cx="4934400" cy="1164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None/>
            </a:pPr>
            <a:r>
              <a:rPr lang="en-CA" sz="2500">
                <a:solidFill>
                  <a:schemeClr val="lt1"/>
                </a:solidFill>
                <a:latin typeface="Avenir"/>
                <a:ea typeface="Avenir"/>
                <a:cs typeface="Avenir"/>
                <a:sym typeface="Avenir"/>
              </a:rPr>
              <a:t>S’assurer que tout le monde soit au courant bien avant l’éclipse, afin de planifier leur événement. </a:t>
            </a:r>
            <a:endParaRPr sz="2500">
              <a:solidFill>
                <a:schemeClr val="lt1"/>
              </a:solidFill>
              <a:latin typeface="Avenir"/>
              <a:ea typeface="Avenir"/>
              <a:cs typeface="Avenir"/>
              <a:sym typeface="Avenir"/>
            </a:endParaRPr>
          </a:p>
        </p:txBody>
      </p:sp>
      <p:pic>
        <p:nvPicPr>
          <p:cNvPr id="253" name="Google Shape;253;p37"/>
          <p:cNvPicPr preferRelativeResize="0"/>
          <p:nvPr/>
        </p:nvPicPr>
        <p:blipFill>
          <a:blip r:embed="rId4">
            <a:alphaModFix/>
          </a:blip>
          <a:stretch>
            <a:fillRect/>
          </a:stretch>
        </p:blipFill>
        <p:spPr>
          <a:xfrm>
            <a:off x="6944042" y="1909225"/>
            <a:ext cx="3323356" cy="2218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121B"/>
        </a:solidFill>
        <a:effectLst/>
      </p:bgPr>
    </p:bg>
    <p:spTree>
      <p:nvGrpSpPr>
        <p:cNvPr id="1"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a:off x="616850" y="1"/>
            <a:ext cx="10327311" cy="6858001"/>
          </a:xfrm>
          <a:prstGeom prst="rect">
            <a:avLst/>
          </a:prstGeom>
          <a:noFill/>
          <a:ln>
            <a:noFill/>
          </a:ln>
        </p:spPr>
      </p:pic>
      <p:sp>
        <p:nvSpPr>
          <p:cNvPr id="116" name="Google Shape;116;p18"/>
          <p:cNvSpPr txBox="1"/>
          <p:nvPr/>
        </p:nvSpPr>
        <p:spPr>
          <a:xfrm>
            <a:off x="10421100" y="6519100"/>
            <a:ext cx="1770900" cy="27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F7F7F"/>
              </a:buClr>
              <a:buSzPts val="1050"/>
              <a:buFont typeface="Arial"/>
              <a:buNone/>
            </a:pPr>
            <a:r>
              <a:rPr lang="en-CA" sz="1200">
                <a:solidFill>
                  <a:srgbClr val="888888"/>
                </a:solidFill>
                <a:latin typeface="Avenir"/>
                <a:ea typeface="Avenir"/>
                <a:cs typeface="Avenir"/>
                <a:sym typeface="Avenir"/>
              </a:rPr>
              <a:t>Crédit: Rémi Boucher</a:t>
            </a:r>
            <a:endParaRPr sz="1200">
              <a:solidFill>
                <a:srgbClr val="888888"/>
              </a:solidFill>
              <a:latin typeface="Avenir"/>
              <a:ea typeface="Avenir"/>
              <a:cs typeface="Avenir"/>
              <a:sym typeface="Avenir"/>
            </a:endParaRPr>
          </a:p>
        </p:txBody>
      </p:sp>
    </p:spTree>
  </p:cSld>
  <p:clrMapOvr>
    <a:masterClrMapping/>
  </p:clrMapOvr>
  <p:extLst>
    <p:ext uri="{6950BFC3-D8DA-4A85-94F7-54DA5524770B}">
      <p188:commentRel xmlns:p188="http://schemas.microsoft.com/office/powerpoint/2018/8/main" xmlns=""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7" descr="Recording of the crowd reaction to the total solar eclipse in 2017 from Salem Oregon." title="Excited Kid Eclipse in Salem Or, 2017">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31" name="Google Shape;131;p17"/>
          <p:cNvSpPr txBox="1"/>
          <p:nvPr/>
        </p:nvSpPr>
        <p:spPr>
          <a:xfrm>
            <a:off x="10191992" y="6570600"/>
            <a:ext cx="2000000" cy="287303"/>
          </a:xfrm>
          <a:prstGeom prst="rect">
            <a:avLst/>
          </a:prstGeom>
          <a:noFill/>
          <a:ln>
            <a:noFill/>
          </a:ln>
        </p:spPr>
        <p:txBody>
          <a:bodyPr spcFirstLastPara="1" wrap="square" lIns="60950" tIns="60950" rIns="60950" bIns="60950" anchor="t" anchorCtr="0">
            <a:spAutoFit/>
          </a:bodyPr>
          <a:lstStyle/>
          <a:p>
            <a:pPr algn="r"/>
            <a:r>
              <a:rPr lang="en-US" sz="1067" u="sng">
                <a:solidFill>
                  <a:srgbClr val="FFFFFF"/>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National Solar Observatory</a:t>
            </a:r>
            <a:endParaRPr sz="1067">
              <a:solidFill>
                <a:srgbClr val="FFFFFF"/>
              </a:solidFill>
              <a:latin typeface="Proxima Nova"/>
              <a:ea typeface="Proxima Nova"/>
              <a:cs typeface="Proxima Nova"/>
              <a:sym typeface="Proxima Nova"/>
            </a:endParaRPr>
          </a:p>
        </p:txBody>
      </p:sp>
      <p:sp>
        <p:nvSpPr>
          <p:cNvPr id="132" name="Google Shape;132;p17"/>
          <p:cNvSpPr txBox="1"/>
          <p:nvPr/>
        </p:nvSpPr>
        <p:spPr>
          <a:xfrm>
            <a:off x="211667" y="6429384"/>
            <a:ext cx="4445000" cy="266656"/>
          </a:xfrm>
          <a:prstGeom prst="rect">
            <a:avLst/>
          </a:prstGeom>
          <a:noFill/>
          <a:ln>
            <a:noFill/>
          </a:ln>
        </p:spPr>
        <p:txBody>
          <a:bodyPr spcFirstLastPara="1" wrap="square" lIns="60950" tIns="60950" rIns="60950" bIns="60950" anchor="t" anchorCtr="0">
            <a:spAutoFit/>
          </a:bodyPr>
          <a:lstStyle/>
          <a:p>
            <a:r>
              <a:rPr lang="en-US" sz="933" b="1">
                <a:solidFill>
                  <a:srgbClr val="FFB901"/>
                </a:solidFill>
                <a:latin typeface="Proxima Nova"/>
                <a:ea typeface="Proxima Nova"/>
                <a:cs typeface="Proxima Nova"/>
                <a:sym typeface="Proxima Nova"/>
              </a:rPr>
              <a:t>Éclipse du 8 avril 2024 - Discussion collégial</a:t>
            </a:r>
            <a:endParaRPr sz="933" b="1">
              <a:solidFill>
                <a:srgbClr val="FFB901"/>
              </a:solidFill>
              <a:latin typeface="Proxima Nova"/>
              <a:ea typeface="Proxima Nova"/>
              <a:cs typeface="Proxima Nova"/>
              <a:sym typeface="Proxima Nova"/>
            </a:endParaRPr>
          </a:p>
        </p:txBody>
      </p:sp>
      <p:sp>
        <p:nvSpPr>
          <p:cNvPr id="133" name="Google Shape;133;p17"/>
          <p:cNvSpPr txBox="1"/>
          <p:nvPr/>
        </p:nvSpPr>
        <p:spPr>
          <a:xfrm>
            <a:off x="4124717" y="218434"/>
            <a:ext cx="4240800" cy="379636"/>
          </a:xfrm>
          <a:prstGeom prst="rect">
            <a:avLst/>
          </a:prstGeom>
          <a:noFill/>
          <a:ln>
            <a:noFill/>
          </a:ln>
        </p:spPr>
        <p:txBody>
          <a:bodyPr spcFirstLastPara="1" wrap="square" lIns="60950" tIns="60950" rIns="60950" bIns="60950" anchor="t" anchorCtr="0">
            <a:spAutoFit/>
          </a:bodyPr>
          <a:lstStyle/>
          <a:p>
            <a:r>
              <a:rPr lang="en-US" sz="1667" u="sng">
                <a:solidFill>
                  <a:schemeClr val="l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https://youtu.be/QZJxVRPkXzw</a:t>
            </a:r>
            <a:r>
              <a:rPr lang="en-US" sz="1667">
                <a:solidFill>
                  <a:schemeClr val="lt1"/>
                </a:solidFill>
                <a:latin typeface="Proxima Nova"/>
                <a:ea typeface="Proxima Nova"/>
                <a:cs typeface="Proxima Nova"/>
                <a:sym typeface="Proxima Nova"/>
              </a:rPr>
              <a:t> </a:t>
            </a:r>
            <a:endParaRPr sz="1667">
              <a:solidFill>
                <a:schemeClr val="lt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8" descr="The 2017 total solar eclipse made its way from Oregon to South Carolina. Fourteen states were in the path of total darkness -- the first time a total eclipse covered such a wide swath of America since 1918. &#10;&#10;On one hand, an eclipse is an astronomical event, a coincidence of satellite size and location. But it’s a cultural experience, too: a moment we can’t help but imbue with meaning.&#10;&#10;Link: What Democracy Looks Like: A Portrait Of Inauguration Weekend, 2017 https://www.youtube.com/watch?v=j1xqyWCaoBM &#10;&#10;MUSIC&#10;&quot;Mind Echo Haze&quot; by Sam Dodson&#10;&quot;The High Pass&quot; by Al Lethbridge&#10;&quot;Kaleidescope Dream&quot; by Anders Paul Niska and Klas Johan Wahl&#10;&#10;------------------------------------------------------&#10;&#10;Subscribe to NPR on YouTube: https://www.youtube.com/npr&#10;&#10;Follow NPR elsewhere, too:&#10;• Twitter: https://twitter.com/npr&#10;• Facebook: https://www.facebook.com/NPR&#10;• Instagram: https://www.instagram.com/npr/&#10;• Tumblr: http://npr.tumblr.com/&#10;• Snapchat: https://www.snapchat.com/add/npr&#10;&#10;ABOUT NPR&#10;NPR connects to audiences on the air, on demand, online, and in person. More than 26 million radio listeners tune in to NPR stations each week and more than 36 million unique visitors access NPR.org each month making NPR one of the most trusted sources of news and insights on life and the arts. NPR is also the leading publisher of podcasts, with 36 original shows and an average of 4 million listeners per week. NPR shares compelling stories, audio and photos with millions of social media users on Facebook, Twitter, Instagram, Pinterest, YouTube and Snapchat; NPR News and NPR One apps, online streaming, podcasts, iTunes radio and connected car dashboards help meet audiences where they are. NPR's live events bring to the stage two-way conversations between NPR hosts and the audience in collaboration with the public radio Member Station community. This robust access to public service journalism makes NPR an indispensable resource in the media landscape." title="Eclipse 2017: One Nation Under The Sun | NPR">
            <a:hlinkClick r:id="rId3"/>
          </p:cNvPr>
          <p:cNvPicPr preferRelativeResize="0"/>
          <p:nvPr/>
        </p:nvPicPr>
        <p:blipFill>
          <a:blip r:embed="rId4">
            <a:alphaModFix/>
          </a:blip>
          <a:stretch>
            <a:fillRect/>
          </a:stretch>
        </p:blipFill>
        <p:spPr>
          <a:xfrm>
            <a:off x="-5" y="0"/>
            <a:ext cx="12192006" cy="6858000"/>
          </a:xfrm>
          <a:prstGeom prst="rect">
            <a:avLst/>
          </a:prstGeom>
          <a:noFill/>
          <a:ln>
            <a:noFill/>
          </a:ln>
        </p:spPr>
      </p:pic>
      <p:sp>
        <p:nvSpPr>
          <p:cNvPr id="140" name="Google Shape;140;p18"/>
          <p:cNvSpPr txBox="1"/>
          <p:nvPr/>
        </p:nvSpPr>
        <p:spPr>
          <a:xfrm>
            <a:off x="10191992" y="6570600"/>
            <a:ext cx="2000000" cy="287303"/>
          </a:xfrm>
          <a:prstGeom prst="rect">
            <a:avLst/>
          </a:prstGeom>
          <a:noFill/>
          <a:ln>
            <a:noFill/>
          </a:ln>
        </p:spPr>
        <p:txBody>
          <a:bodyPr spcFirstLastPara="1" wrap="square" lIns="60950" tIns="60950" rIns="60950" bIns="60950" anchor="t" anchorCtr="0">
            <a:spAutoFit/>
          </a:bodyPr>
          <a:lstStyle/>
          <a:p>
            <a:pPr algn="r"/>
            <a:r>
              <a:rPr lang="en-US" sz="1067" u="sng">
                <a:solidFill>
                  <a:srgbClr val="A6A6A6"/>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NPR</a:t>
            </a:r>
            <a:endParaRPr sz="1067">
              <a:solidFill>
                <a:srgbClr val="A6A6A6"/>
              </a:solidFill>
              <a:latin typeface="Proxima Nova"/>
              <a:ea typeface="Proxima Nova"/>
              <a:cs typeface="Proxima Nova"/>
              <a:sym typeface="Proxima Nova"/>
            </a:endParaRPr>
          </a:p>
        </p:txBody>
      </p:sp>
      <p:sp>
        <p:nvSpPr>
          <p:cNvPr id="141" name="Google Shape;141;p18"/>
          <p:cNvSpPr txBox="1"/>
          <p:nvPr/>
        </p:nvSpPr>
        <p:spPr>
          <a:xfrm>
            <a:off x="4124717" y="218434"/>
            <a:ext cx="4240800" cy="379636"/>
          </a:xfrm>
          <a:prstGeom prst="rect">
            <a:avLst/>
          </a:prstGeom>
          <a:noFill/>
          <a:ln>
            <a:noFill/>
          </a:ln>
        </p:spPr>
        <p:txBody>
          <a:bodyPr spcFirstLastPara="1" wrap="square" lIns="60950" tIns="60950" rIns="60950" bIns="60950" anchor="t" anchorCtr="0">
            <a:spAutoFit/>
          </a:bodyPr>
          <a:lstStyle/>
          <a:p>
            <a:r>
              <a:rPr lang="en-US" sz="1667" u="sng">
                <a:solidFill>
                  <a:schemeClr val="l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https://youtu.be/VAEUYM4Een4</a:t>
            </a:r>
            <a:r>
              <a:rPr lang="en-US" sz="1667">
                <a:solidFill>
                  <a:schemeClr val="lt1"/>
                </a:solidFill>
                <a:latin typeface="Proxima Nova"/>
                <a:ea typeface="Proxima Nova"/>
                <a:cs typeface="Proxima Nova"/>
                <a:sym typeface="Proxima Nova"/>
              </a:rPr>
              <a:t> </a:t>
            </a:r>
            <a:endParaRPr sz="1667">
              <a:solidFill>
                <a:schemeClr val="lt1"/>
              </a:solidFill>
              <a:latin typeface="Proxima Nova"/>
              <a:ea typeface="Proxima Nova"/>
              <a:cs typeface="Proxima Nova"/>
              <a:sym typeface="Proxima Nova"/>
            </a:endParaRPr>
          </a:p>
        </p:txBody>
      </p:sp>
      <p:sp>
        <p:nvSpPr>
          <p:cNvPr id="142" name="Google Shape;142;p18"/>
          <p:cNvSpPr txBox="1"/>
          <p:nvPr/>
        </p:nvSpPr>
        <p:spPr>
          <a:xfrm>
            <a:off x="211667" y="6429384"/>
            <a:ext cx="4445000" cy="266656"/>
          </a:xfrm>
          <a:prstGeom prst="rect">
            <a:avLst/>
          </a:prstGeom>
          <a:noFill/>
          <a:ln>
            <a:noFill/>
          </a:ln>
        </p:spPr>
        <p:txBody>
          <a:bodyPr spcFirstLastPara="1" wrap="square" lIns="60950" tIns="60950" rIns="60950" bIns="60950" anchor="t" anchorCtr="0">
            <a:spAutoFit/>
          </a:bodyPr>
          <a:lstStyle/>
          <a:p>
            <a:r>
              <a:rPr lang="en-US" sz="933" b="1">
                <a:solidFill>
                  <a:srgbClr val="FFB901"/>
                </a:solidFill>
                <a:latin typeface="Proxima Nova"/>
                <a:ea typeface="Proxima Nova"/>
                <a:cs typeface="Proxima Nova"/>
                <a:sym typeface="Proxima Nova"/>
              </a:rPr>
              <a:t>Éclipse du 8 avril 2024 - Discussion collégial</a:t>
            </a:r>
            <a:endParaRPr sz="933" b="1">
              <a:solidFill>
                <a:srgbClr val="FFB901"/>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751125" y="191815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CA" sz="4800">
                <a:solidFill>
                  <a:schemeClr val="lt1"/>
                </a:solidFill>
              </a:rPr>
              <a:t>Où serez-vous le 8 avril 2024?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0"/>
          <p:cNvPicPr preferRelativeResize="0"/>
          <p:nvPr/>
        </p:nvPicPr>
        <p:blipFill>
          <a:blip r:embed="rId3">
            <a:alphaModFix/>
          </a:blip>
          <a:stretch>
            <a:fillRect/>
          </a:stretch>
        </p:blipFill>
        <p:spPr>
          <a:xfrm>
            <a:off x="0" y="-26075"/>
            <a:ext cx="12285421" cy="6858000"/>
          </a:xfrm>
          <a:prstGeom prst="rect">
            <a:avLst/>
          </a:prstGeom>
          <a:noFill/>
          <a:ln>
            <a:noFill/>
          </a:ln>
        </p:spPr>
      </p:pic>
      <p:sp>
        <p:nvSpPr>
          <p:cNvPr id="2" name="ZoneTexte 1">
            <a:extLst>
              <a:ext uri="{FF2B5EF4-FFF2-40B4-BE49-F238E27FC236}">
                <a16:creationId xmlns:a16="http://schemas.microsoft.com/office/drawing/2014/main" id="{F7807596-3202-E21C-5CEB-3073D58FF606}"/>
              </a:ext>
            </a:extLst>
          </p:cNvPr>
          <p:cNvSpPr txBox="1"/>
          <p:nvPr/>
        </p:nvSpPr>
        <p:spPr>
          <a:xfrm>
            <a:off x="5219701" y="2171700"/>
            <a:ext cx="1624012" cy="461665"/>
          </a:xfrm>
          <a:prstGeom prst="rect">
            <a:avLst/>
          </a:prstGeom>
          <a:noFill/>
        </p:spPr>
        <p:txBody>
          <a:bodyPr wrap="square" rtlCol="0">
            <a:spAutoFit/>
          </a:bodyPr>
          <a:lstStyle/>
          <a:p>
            <a:r>
              <a:rPr lang="fr-CA" sz="2400" b="1" dirty="0">
                <a:solidFill>
                  <a:schemeClr val="tx1"/>
                </a:solidFill>
              </a:rPr>
              <a:t>Rimouski</a:t>
            </a:r>
            <a:endParaRPr lang="fr-CA" b="1" dirty="0">
              <a:solidFill>
                <a:schemeClr val="tx1"/>
              </a:solidFill>
            </a:endParaRPr>
          </a:p>
        </p:txBody>
      </p:sp>
      <p:cxnSp>
        <p:nvCxnSpPr>
          <p:cNvPr id="4" name="Connecteur droit avec flèche 3">
            <a:extLst>
              <a:ext uri="{FF2B5EF4-FFF2-40B4-BE49-F238E27FC236}">
                <a16:creationId xmlns:a16="http://schemas.microsoft.com/office/drawing/2014/main" id="{78D3501A-8AF6-BB13-7683-1A9AD7E12633}"/>
              </a:ext>
            </a:extLst>
          </p:cNvPr>
          <p:cNvCxnSpPr/>
          <p:nvPr/>
        </p:nvCxnSpPr>
        <p:spPr>
          <a:xfrm>
            <a:off x="5372100" y="1701283"/>
            <a:ext cx="381000" cy="5715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5" name="ZoneTexte 4">
            <a:extLst>
              <a:ext uri="{FF2B5EF4-FFF2-40B4-BE49-F238E27FC236}">
                <a16:creationId xmlns:a16="http://schemas.microsoft.com/office/drawing/2014/main" id="{16A9BB5A-628C-0024-3D1E-2C9E1EB3394C}"/>
              </a:ext>
            </a:extLst>
          </p:cNvPr>
          <p:cNvSpPr txBox="1"/>
          <p:nvPr/>
        </p:nvSpPr>
        <p:spPr>
          <a:xfrm>
            <a:off x="3973848" y="1285785"/>
            <a:ext cx="2491705" cy="830997"/>
          </a:xfrm>
          <a:prstGeom prst="rect">
            <a:avLst/>
          </a:prstGeom>
          <a:noFill/>
        </p:spPr>
        <p:txBody>
          <a:bodyPr wrap="square" rtlCol="0">
            <a:spAutoFit/>
          </a:bodyPr>
          <a:lstStyle/>
          <a:p>
            <a:r>
              <a:rPr lang="fr-CA" sz="2400" b="1" dirty="0">
                <a:solidFill>
                  <a:schemeClr val="tx1"/>
                </a:solidFill>
              </a:rPr>
              <a:t>Partielle à 95,4%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Google Shape;136;p22">
            <a:extLst>
              <a:ext uri="{FF2B5EF4-FFF2-40B4-BE49-F238E27FC236}">
                <a16:creationId xmlns:a16="http://schemas.microsoft.com/office/drawing/2014/main" id="{78296D05-575E-7F9F-FC20-61E339C35D08}"/>
              </a:ext>
            </a:extLst>
          </p:cNvPr>
          <p:cNvPicPr preferRelativeResize="0"/>
          <p:nvPr/>
        </p:nvPicPr>
        <p:blipFill>
          <a:blip r:embed="rId3"/>
          <a:srcRect/>
          <a:stretch/>
        </p:blipFill>
        <p:spPr>
          <a:xfrm>
            <a:off x="218470" y="263330"/>
            <a:ext cx="8187339" cy="4137219"/>
          </a:xfrm>
          <a:prstGeom prst="rect">
            <a:avLst/>
          </a:prstGeom>
          <a:noFill/>
          <a:ln>
            <a:noFill/>
          </a:ln>
        </p:spPr>
      </p:pic>
      <p:pic>
        <p:nvPicPr>
          <p:cNvPr id="3" name="Image 2">
            <a:extLst>
              <a:ext uri="{FF2B5EF4-FFF2-40B4-BE49-F238E27FC236}">
                <a16:creationId xmlns:a16="http://schemas.microsoft.com/office/drawing/2014/main" id="{ED99AA6C-EEAA-8C68-8145-A2904AA62ADF}"/>
              </a:ext>
            </a:extLst>
          </p:cNvPr>
          <p:cNvPicPr>
            <a:picLocks noChangeAspect="1"/>
          </p:cNvPicPr>
          <p:nvPr/>
        </p:nvPicPr>
        <p:blipFill>
          <a:blip r:embed="rId4"/>
          <a:stretch>
            <a:fillRect/>
          </a:stretch>
        </p:blipFill>
        <p:spPr>
          <a:xfrm>
            <a:off x="5286375" y="4610100"/>
            <a:ext cx="6905625" cy="2247900"/>
          </a:xfrm>
          <a:prstGeom prst="rect">
            <a:avLst/>
          </a:prstGeom>
        </p:spPr>
      </p:pic>
      <p:sp>
        <p:nvSpPr>
          <p:cNvPr id="11" name="Flèche : droite 10">
            <a:extLst>
              <a:ext uri="{FF2B5EF4-FFF2-40B4-BE49-F238E27FC236}">
                <a16:creationId xmlns:a16="http://schemas.microsoft.com/office/drawing/2014/main" id="{8D36CA69-DB3C-43A7-BC57-53337E1AD006}"/>
              </a:ext>
            </a:extLst>
          </p:cNvPr>
          <p:cNvSpPr/>
          <p:nvPr/>
        </p:nvSpPr>
        <p:spPr>
          <a:xfrm>
            <a:off x="3822700" y="5029200"/>
            <a:ext cx="1155700" cy="2032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Google Shape;136;p22">
            <a:extLst>
              <a:ext uri="{FF2B5EF4-FFF2-40B4-BE49-F238E27FC236}">
                <a16:creationId xmlns:a16="http://schemas.microsoft.com/office/drawing/2014/main" id="{78296D05-575E-7F9F-FC20-61E339C35D08}"/>
              </a:ext>
            </a:extLst>
          </p:cNvPr>
          <p:cNvPicPr preferRelativeResize="0"/>
          <p:nvPr/>
        </p:nvPicPr>
        <p:blipFill>
          <a:blip r:embed="rId3"/>
          <a:srcRect/>
          <a:stretch/>
        </p:blipFill>
        <p:spPr>
          <a:xfrm>
            <a:off x="218470" y="263330"/>
            <a:ext cx="8187339" cy="4137219"/>
          </a:xfrm>
          <a:prstGeom prst="rect">
            <a:avLst/>
          </a:prstGeom>
          <a:noFill/>
          <a:ln>
            <a:noFill/>
          </a:ln>
        </p:spPr>
      </p:pic>
      <p:pic>
        <p:nvPicPr>
          <p:cNvPr id="136" name="Google Shape;136;p22"/>
          <p:cNvPicPr preferRelativeResize="0"/>
          <p:nvPr/>
        </p:nvPicPr>
        <p:blipFill>
          <a:blip r:embed="rId4"/>
          <a:srcRect/>
          <a:stretch/>
        </p:blipFill>
        <p:spPr>
          <a:xfrm>
            <a:off x="218470" y="78579"/>
            <a:ext cx="8187339" cy="4338642"/>
          </a:xfrm>
          <a:prstGeom prst="rect">
            <a:avLst/>
          </a:prstGeom>
          <a:noFill/>
          <a:ln>
            <a:noFill/>
          </a:ln>
        </p:spPr>
      </p:pic>
      <p:pic>
        <p:nvPicPr>
          <p:cNvPr id="3" name="Image 2">
            <a:extLst>
              <a:ext uri="{FF2B5EF4-FFF2-40B4-BE49-F238E27FC236}">
                <a16:creationId xmlns:a16="http://schemas.microsoft.com/office/drawing/2014/main" id="{ED99AA6C-EEAA-8C68-8145-A2904AA62ADF}"/>
              </a:ext>
            </a:extLst>
          </p:cNvPr>
          <p:cNvPicPr>
            <a:picLocks noChangeAspect="1"/>
          </p:cNvPicPr>
          <p:nvPr/>
        </p:nvPicPr>
        <p:blipFill>
          <a:blip r:embed="rId5"/>
          <a:stretch>
            <a:fillRect/>
          </a:stretch>
        </p:blipFill>
        <p:spPr>
          <a:xfrm>
            <a:off x="5286375" y="4610100"/>
            <a:ext cx="6905625" cy="2247900"/>
          </a:xfrm>
          <a:prstGeom prst="rect">
            <a:avLst/>
          </a:prstGeom>
        </p:spPr>
      </p:pic>
      <p:sp>
        <p:nvSpPr>
          <p:cNvPr id="7" name="Flèche : droite 6">
            <a:extLst>
              <a:ext uri="{FF2B5EF4-FFF2-40B4-BE49-F238E27FC236}">
                <a16:creationId xmlns:a16="http://schemas.microsoft.com/office/drawing/2014/main" id="{43AF9906-D2BD-4856-8E6F-5CB34BF1DA3D}"/>
              </a:ext>
            </a:extLst>
          </p:cNvPr>
          <p:cNvSpPr/>
          <p:nvPr/>
        </p:nvSpPr>
        <p:spPr>
          <a:xfrm>
            <a:off x="3822700" y="5626100"/>
            <a:ext cx="1155700" cy="2032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92927766"/>
      </p:ext>
    </p:extLst>
  </p:cSld>
  <p:clrMapOvr>
    <a:masterClrMapping/>
  </p:clrMapOvr>
</p:sld>
</file>

<file path=ppt/theme/theme1.xml><?xml version="1.0" encoding="utf-8"?>
<a:theme xmlns:a="http://schemas.openxmlformats.org/drawingml/2006/main" name="DU Black Header">
  <a:themeElements>
    <a:clrScheme name="Custom 2">
      <a:dk1>
        <a:srgbClr val="000000"/>
      </a:dk1>
      <a:lt1>
        <a:srgbClr val="FFFFFF"/>
      </a:lt1>
      <a:dk2>
        <a:srgbClr val="262262"/>
      </a:dk2>
      <a:lt2>
        <a:srgbClr val="EEECE1"/>
      </a:lt2>
      <a:accent1>
        <a:srgbClr val="E0942A"/>
      </a:accent1>
      <a:accent2>
        <a:srgbClr val="E0392A"/>
      </a:accent2>
      <a:accent3>
        <a:srgbClr val="2AA9E0"/>
      </a:accent3>
      <a:accent4>
        <a:srgbClr val="AAE0FA"/>
      </a:accent4>
      <a:accent5>
        <a:srgbClr val="B1BABA"/>
      </a:accent5>
      <a:accent6>
        <a:srgbClr val="E0942A"/>
      </a:accent6>
      <a:hlink>
        <a:srgbClr val="2AA9E0"/>
      </a:hlink>
      <a:folHlink>
        <a:srgbClr val="E0942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916</Words>
  <Application>Microsoft Office PowerPoint</Application>
  <PresentationFormat>Grand écran</PresentationFormat>
  <Paragraphs>112</Paragraphs>
  <Slides>25</Slides>
  <Notes>25</Notes>
  <HiddenSlides>2</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Avenir</vt:lpstr>
      <vt:lpstr>Calibri</vt:lpstr>
      <vt:lpstr>Impact</vt:lpstr>
      <vt:lpstr>Proxima Nova</vt:lpstr>
      <vt:lpstr>DU Black Header</vt:lpstr>
      <vt:lpstr>Éclipse Solaire Totale 8 avril 2024 </vt:lpstr>
      <vt:lpstr>Éclipse solaire totale</vt:lpstr>
      <vt:lpstr>Présentation PowerPoint</vt:lpstr>
      <vt:lpstr>Présentation PowerPoint</vt:lpstr>
      <vt:lpstr>Présentation PowerPoint</vt:lpstr>
      <vt:lpstr>Où serez-vous le 8 avril 2024? </vt:lpstr>
      <vt:lpstr>Présentation PowerPoint</vt:lpstr>
      <vt:lpstr>Présentation PowerPoint</vt:lpstr>
      <vt:lpstr>Présentation PowerPoint</vt:lpstr>
      <vt:lpstr>Présentation PowerPoint</vt:lpstr>
      <vt:lpstr>Présentation PowerPoint</vt:lpstr>
      <vt:lpstr>Présentation PowerPoint</vt:lpstr>
      <vt:lpstr>Est-ce vraiment un événement unique dans une vie? </vt:lpstr>
      <vt:lpstr>Présentation PowerPoint</vt:lpstr>
      <vt:lpstr>Observer une éclipse solaire totale</vt:lpstr>
      <vt:lpstr>Sécurité</vt:lpstr>
      <vt:lpstr>Lunettes à éclipse</vt:lpstr>
      <vt:lpstr>Présentation PowerPoint</vt:lpstr>
      <vt:lpstr>Moment de l’occultation maximale</vt:lpstr>
      <vt:lpstr>Pourquoi s’y préparer maintenant?</vt:lpstr>
      <vt:lpstr>Priorité #1 - Se procurer des lunettes</vt:lpstr>
      <vt:lpstr>Priorité #2 - Éveiller tout le monde!</vt:lpstr>
      <vt:lpstr>Priorité #3 - Planification de la journée</vt:lpstr>
      <vt:lpstr>Autres sites et documents pertinents</vt:lpstr>
      <vt:lpstr>Nos défis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Éclipse Solaire Totale 8 avril 2024</dc:title>
  <dc:creator>thomas Jaegler</dc:creator>
  <cp:lastModifiedBy>Élisa Cybèle Charette</cp:lastModifiedBy>
  <cp:revision>9</cp:revision>
  <dcterms:modified xsi:type="dcterms:W3CDTF">2023-09-29T13:46:12Z</dcterms:modified>
</cp:coreProperties>
</file>